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85" r:id="rId2"/>
    <p:sldId id="257" r:id="rId3"/>
    <p:sldId id="258" r:id="rId4"/>
    <p:sldId id="259" r:id="rId5"/>
    <p:sldId id="260" r:id="rId6"/>
    <p:sldId id="284" r:id="rId7"/>
    <p:sldId id="280" r:id="rId8"/>
    <p:sldId id="261" r:id="rId9"/>
    <p:sldId id="275" r:id="rId10"/>
    <p:sldId id="277" r:id="rId11"/>
    <p:sldId id="278" r:id="rId12"/>
    <p:sldId id="283" r:id="rId13"/>
    <p:sldId id="276" r:id="rId14"/>
    <p:sldId id="279" r:id="rId15"/>
    <p:sldId id="262" r:id="rId16"/>
    <p:sldId id="286" r:id="rId17"/>
    <p:sldId id="264" r:id="rId18"/>
    <p:sldId id="265" r:id="rId19"/>
    <p:sldId id="288" r:id="rId20"/>
    <p:sldId id="266" r:id="rId21"/>
    <p:sldId id="267" r:id="rId22"/>
    <p:sldId id="268" r:id="rId23"/>
    <p:sldId id="269" r:id="rId24"/>
    <p:sldId id="289" r:id="rId25"/>
    <p:sldId id="270" r:id="rId26"/>
    <p:sldId id="272" r:id="rId27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F43"/>
    <a:srgbClr val="43723B"/>
    <a:srgbClr val="ECF5FB"/>
    <a:srgbClr val="012348"/>
    <a:srgbClr val="001448"/>
    <a:srgbClr val="F9F9FA"/>
    <a:srgbClr val="FAFAFA"/>
    <a:srgbClr val="EDEFF2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B524B-113E-4FA3-9D22-28117CA68564}" v="61" dt="2026-05-14T23:17:21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gan Fuller" userId="0f54fb61-9136-49c0-958b-e1b12841b920" providerId="ADAL" clId="{145B524B-113E-4FA3-9D22-28117CA68564}"/>
    <pc:docChg chg="undo custSel addSld delSld modSld sldOrd modNotesMaster">
      <pc:chgData name="Logan Fuller" userId="0f54fb61-9136-49c0-958b-e1b12841b920" providerId="ADAL" clId="{145B524B-113E-4FA3-9D22-28117CA68564}" dt="2026-05-14T23:17:23.796" v="1308" actId="1076"/>
      <pc:docMkLst>
        <pc:docMk/>
      </pc:docMkLst>
      <pc:sldChg chg="addSp modSp del mod">
        <pc:chgData name="Logan Fuller" userId="0f54fb61-9136-49c0-958b-e1b12841b920" providerId="ADAL" clId="{145B524B-113E-4FA3-9D22-28117CA68564}" dt="2026-05-14T14:40:08.696" v="797" actId="47"/>
        <pc:sldMkLst>
          <pc:docMk/>
          <pc:sldMk cId="0" sldId="256"/>
        </pc:sldMkLst>
        <pc:picChg chg="add mod">
          <ac:chgData name="Logan Fuller" userId="0f54fb61-9136-49c0-958b-e1b12841b920" providerId="ADAL" clId="{145B524B-113E-4FA3-9D22-28117CA68564}" dt="2026-05-14T14:39:50.695" v="793" actId="1076"/>
          <ac:picMkLst>
            <pc:docMk/>
            <pc:sldMk cId="0" sldId="256"/>
            <ac:picMk id="10" creationId="{624CA741-50D8-1777-6542-B61ECF059AF8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15:05:47.043" v="918" actId="1582"/>
        <pc:sldMkLst>
          <pc:docMk/>
          <pc:sldMk cId="0" sldId="257"/>
        </pc:sldMkLst>
        <pc:graphicFrameChg chg="add del mod">
          <ac:chgData name="Logan Fuller" userId="0f54fb61-9136-49c0-958b-e1b12841b920" providerId="ADAL" clId="{145B524B-113E-4FA3-9D22-28117CA68564}" dt="2026-04-29T16:38:43.306" v="84" actId="478"/>
          <ac:graphicFrameMkLst>
            <pc:docMk/>
            <pc:sldMk cId="0" sldId="257"/>
            <ac:graphicFrameMk id="4" creationId="{C5C1C72D-EC96-0156-9576-4FD13FBC0242}"/>
          </ac:graphicFrameMkLst>
        </pc:graphicFrameChg>
        <pc:picChg chg="add mod">
          <ac:chgData name="Logan Fuller" userId="0f54fb61-9136-49c0-958b-e1b12841b920" providerId="ADAL" clId="{145B524B-113E-4FA3-9D22-28117CA68564}" dt="2026-05-14T15:05:47.043" v="918" actId="1582"/>
          <ac:picMkLst>
            <pc:docMk/>
            <pc:sldMk cId="0" sldId="257"/>
            <ac:picMk id="5" creationId="{5C05254B-CC28-D57D-B4FE-B3E9202A6612}"/>
          </ac:picMkLst>
        </pc:picChg>
        <pc:picChg chg="add del mod">
          <ac:chgData name="Logan Fuller" userId="0f54fb61-9136-49c0-958b-e1b12841b920" providerId="ADAL" clId="{145B524B-113E-4FA3-9D22-28117CA68564}" dt="2026-05-14T15:01:21.411" v="891" actId="478"/>
          <ac:picMkLst>
            <pc:docMk/>
            <pc:sldMk cId="0" sldId="257"/>
            <ac:picMk id="9" creationId="{B1B7DE2C-A452-F719-5759-A4FCB63408AB}"/>
          </ac:picMkLst>
        </pc:picChg>
        <pc:picChg chg="del">
          <ac:chgData name="Logan Fuller" userId="0f54fb61-9136-49c0-958b-e1b12841b920" providerId="ADAL" clId="{145B524B-113E-4FA3-9D22-28117CA68564}" dt="2026-04-29T16:19:00.026" v="82" actId="478"/>
          <ac:picMkLst>
            <pc:docMk/>
            <pc:sldMk cId="0" sldId="257"/>
            <ac:picMk id="15" creationId="{5EF59DDA-A8A5-5431-133C-DAA2E2B00724}"/>
          </ac:picMkLst>
        </pc:picChg>
      </pc:sldChg>
      <pc:sldChg chg="addSp modSp mod">
        <pc:chgData name="Logan Fuller" userId="0f54fb61-9136-49c0-958b-e1b12841b920" providerId="ADAL" clId="{145B524B-113E-4FA3-9D22-28117CA68564}" dt="2026-05-14T15:11:37.543" v="922" actId="14100"/>
        <pc:sldMkLst>
          <pc:docMk/>
          <pc:sldMk cId="0" sldId="258"/>
        </pc:sldMkLst>
        <pc:picChg chg="add mod">
          <ac:chgData name="Logan Fuller" userId="0f54fb61-9136-49c0-958b-e1b12841b920" providerId="ADAL" clId="{145B524B-113E-4FA3-9D22-28117CA68564}" dt="2026-05-14T15:11:37.543" v="922" actId="14100"/>
          <ac:picMkLst>
            <pc:docMk/>
            <pc:sldMk cId="0" sldId="258"/>
            <ac:picMk id="4" creationId="{96EC2927-FA73-7072-FD6D-78B95087BBE7}"/>
          </ac:picMkLst>
        </pc:picChg>
        <pc:picChg chg="mod">
          <ac:chgData name="Logan Fuller" userId="0f54fb61-9136-49c0-958b-e1b12841b920" providerId="ADAL" clId="{145B524B-113E-4FA3-9D22-28117CA68564}" dt="2026-05-14T14:42:16.106" v="807" actId="1076"/>
          <ac:picMkLst>
            <pc:docMk/>
            <pc:sldMk cId="0" sldId="258"/>
            <ac:picMk id="17" creationId="{10FA5696-8EB1-3612-8AF8-FF7051FE5EE3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18:32:49.036" v="971" actId="1076"/>
        <pc:sldMkLst>
          <pc:docMk/>
          <pc:sldMk cId="0" sldId="259"/>
        </pc:sldMkLst>
        <pc:spChg chg="add">
          <ac:chgData name="Logan Fuller" userId="0f54fb61-9136-49c0-958b-e1b12841b920" providerId="ADAL" clId="{145B524B-113E-4FA3-9D22-28117CA68564}" dt="2026-05-14T18:27:57.531" v="928"/>
          <ac:spMkLst>
            <pc:docMk/>
            <pc:sldMk cId="0" sldId="259"/>
            <ac:spMk id="4" creationId="{ABA50CC0-F753-D9FD-264B-CAB43B44E778}"/>
          </ac:spMkLst>
        </pc:spChg>
        <pc:spChg chg="add mod">
          <ac:chgData name="Logan Fuller" userId="0f54fb61-9136-49c0-958b-e1b12841b920" providerId="ADAL" clId="{145B524B-113E-4FA3-9D22-28117CA68564}" dt="2026-05-14T18:32:08.218" v="967" actId="1036"/>
          <ac:spMkLst>
            <pc:docMk/>
            <pc:sldMk cId="0" sldId="259"/>
            <ac:spMk id="12" creationId="{C55AE3C1-E715-7F3E-506F-8DD5A33045FB}"/>
          </ac:spMkLst>
        </pc:spChg>
        <pc:picChg chg="add mod">
          <ac:chgData name="Logan Fuller" userId="0f54fb61-9136-49c0-958b-e1b12841b920" providerId="ADAL" clId="{145B524B-113E-4FA3-9D22-28117CA68564}" dt="2026-05-14T18:29:59.120" v="955" actId="1076"/>
          <ac:picMkLst>
            <pc:docMk/>
            <pc:sldMk cId="0" sldId="259"/>
            <ac:picMk id="8" creationId="{1544E90B-7DF2-92A6-A6CA-D4C771C1E056}"/>
          </ac:picMkLst>
        </pc:picChg>
        <pc:picChg chg="mod">
          <ac:chgData name="Logan Fuller" userId="0f54fb61-9136-49c0-958b-e1b12841b920" providerId="ADAL" clId="{145B524B-113E-4FA3-9D22-28117CA68564}" dt="2026-04-29T16:41:17.314" v="95" actId="1076"/>
          <ac:picMkLst>
            <pc:docMk/>
            <pc:sldMk cId="0" sldId="259"/>
            <ac:picMk id="9" creationId="{419396CD-C21F-B1E0-3C71-24551733B53C}"/>
          </ac:picMkLst>
        </pc:picChg>
        <pc:picChg chg="add del mod">
          <ac:chgData name="Logan Fuller" userId="0f54fb61-9136-49c0-958b-e1b12841b920" providerId="ADAL" clId="{145B524B-113E-4FA3-9D22-28117CA68564}" dt="2026-05-14T18:29:43.253" v="953" actId="478"/>
          <ac:picMkLst>
            <pc:docMk/>
            <pc:sldMk cId="0" sldId="259"/>
            <ac:picMk id="11" creationId="{CE01F855-6FDF-FD1E-CA6C-3A1D6922F08A}"/>
          </ac:picMkLst>
        </pc:picChg>
        <pc:picChg chg="add del mod">
          <ac:chgData name="Logan Fuller" userId="0f54fb61-9136-49c0-958b-e1b12841b920" providerId="ADAL" clId="{145B524B-113E-4FA3-9D22-28117CA68564}" dt="2026-05-14T18:32:41.786" v="970" actId="478"/>
          <ac:picMkLst>
            <pc:docMk/>
            <pc:sldMk cId="0" sldId="259"/>
            <ac:picMk id="14" creationId="{ADBBD239-5132-B5C5-34F1-E6AFA3DC1862}"/>
          </ac:picMkLst>
        </pc:picChg>
        <pc:picChg chg="add mod">
          <ac:chgData name="Logan Fuller" userId="0f54fb61-9136-49c0-958b-e1b12841b920" providerId="ADAL" clId="{145B524B-113E-4FA3-9D22-28117CA68564}" dt="2026-05-14T18:32:49.036" v="971" actId="1076"/>
          <ac:picMkLst>
            <pc:docMk/>
            <pc:sldMk cId="0" sldId="259"/>
            <ac:picMk id="16" creationId="{7EC2F9B6-1BCB-687B-04CC-C03FCE4EAC73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18:39:07.943" v="993" actId="1076"/>
        <pc:sldMkLst>
          <pc:docMk/>
          <pc:sldMk cId="0" sldId="260"/>
        </pc:sldMkLst>
        <pc:spChg chg="mod">
          <ac:chgData name="Logan Fuller" userId="0f54fb61-9136-49c0-958b-e1b12841b920" providerId="ADAL" clId="{145B524B-113E-4FA3-9D22-28117CA68564}" dt="2026-04-20T17:19:51.573" v="0" actId="2711"/>
          <ac:spMkLst>
            <pc:docMk/>
            <pc:sldMk cId="0" sldId="260"/>
            <ac:spMk id="2" creationId="{00000000-0000-0000-0000-000000000000}"/>
          </ac:spMkLst>
        </pc:spChg>
        <pc:spChg chg="mod">
          <ac:chgData name="Logan Fuller" userId="0f54fb61-9136-49c0-958b-e1b12841b920" providerId="ADAL" clId="{145B524B-113E-4FA3-9D22-28117CA68564}" dt="2026-05-14T14:52:21.577" v="884" actId="207"/>
          <ac:spMkLst>
            <pc:docMk/>
            <pc:sldMk cId="0" sldId="260"/>
            <ac:spMk id="10" creationId="{6E8B5EE8-4788-1F40-F256-761757F9130E}"/>
          </ac:spMkLst>
        </pc:spChg>
        <pc:spChg chg="add mod">
          <ac:chgData name="Logan Fuller" userId="0f54fb61-9136-49c0-958b-e1b12841b920" providerId="ADAL" clId="{145B524B-113E-4FA3-9D22-28117CA68564}" dt="2026-05-14T14:48:18.003" v="819" actId="5793"/>
          <ac:spMkLst>
            <pc:docMk/>
            <pc:sldMk cId="0" sldId="260"/>
            <ac:spMk id="11" creationId="{A313D715-AC40-4549-9279-05C63157E448}"/>
          </ac:spMkLst>
        </pc:spChg>
        <pc:spChg chg="add del">
          <ac:chgData name="Logan Fuller" userId="0f54fb61-9136-49c0-958b-e1b12841b920" providerId="ADAL" clId="{145B524B-113E-4FA3-9D22-28117CA68564}" dt="2026-05-14T14:49:07.502" v="821" actId="22"/>
          <ac:spMkLst>
            <pc:docMk/>
            <pc:sldMk cId="0" sldId="260"/>
            <ac:spMk id="14" creationId="{07EEE628-6ECC-018E-EC9A-F438BCB4541D}"/>
          </ac:spMkLst>
        </pc:spChg>
        <pc:spChg chg="add mod">
          <ac:chgData name="Logan Fuller" userId="0f54fb61-9136-49c0-958b-e1b12841b920" providerId="ADAL" clId="{145B524B-113E-4FA3-9D22-28117CA68564}" dt="2026-05-14T14:51:36.028" v="880" actId="122"/>
          <ac:spMkLst>
            <pc:docMk/>
            <pc:sldMk cId="0" sldId="260"/>
            <ac:spMk id="16" creationId="{696DF9BD-3B02-9016-7C31-B03B127E4FF5}"/>
          </ac:spMkLst>
        </pc:spChg>
        <pc:spChg chg="add mod">
          <ac:chgData name="Logan Fuller" userId="0f54fb61-9136-49c0-958b-e1b12841b920" providerId="ADAL" clId="{145B524B-113E-4FA3-9D22-28117CA68564}" dt="2026-05-14T14:51:31.637" v="879" actId="122"/>
          <ac:spMkLst>
            <pc:docMk/>
            <pc:sldMk cId="0" sldId="260"/>
            <ac:spMk id="17" creationId="{75BBF26A-9E09-F2A0-57A1-5D5A05EB3784}"/>
          </ac:spMkLst>
        </pc:spChg>
        <pc:spChg chg="add mod">
          <ac:chgData name="Logan Fuller" userId="0f54fb61-9136-49c0-958b-e1b12841b920" providerId="ADAL" clId="{145B524B-113E-4FA3-9D22-28117CA68564}" dt="2026-05-14T14:51:26.403" v="878" actId="122"/>
          <ac:spMkLst>
            <pc:docMk/>
            <pc:sldMk cId="0" sldId="260"/>
            <ac:spMk id="18" creationId="{69D8144D-8788-1D74-0FF6-F006C2FC21CD}"/>
          </ac:spMkLst>
        </pc:spChg>
        <pc:spChg chg="add">
          <ac:chgData name="Logan Fuller" userId="0f54fb61-9136-49c0-958b-e1b12841b920" providerId="ADAL" clId="{145B524B-113E-4FA3-9D22-28117CA68564}" dt="2026-05-14T18:35:15.501" v="972"/>
          <ac:spMkLst>
            <pc:docMk/>
            <pc:sldMk cId="0" sldId="260"/>
            <ac:spMk id="19" creationId="{77F15F94-E0CE-0A4B-18C6-1DF65237B595}"/>
          </ac:spMkLst>
        </pc:spChg>
        <pc:spChg chg="add mod">
          <ac:chgData name="Logan Fuller" userId="0f54fb61-9136-49c0-958b-e1b12841b920" providerId="ADAL" clId="{145B524B-113E-4FA3-9D22-28117CA68564}" dt="2026-05-14T18:38:05.146" v="988" actId="207"/>
          <ac:spMkLst>
            <pc:docMk/>
            <pc:sldMk cId="0" sldId="260"/>
            <ac:spMk id="23" creationId="{7D30304E-F823-8DF3-A119-51D89698C2B3}"/>
          </ac:spMkLst>
        </pc:spChg>
        <pc:picChg chg="del mod">
          <ac:chgData name="Logan Fuller" userId="0f54fb61-9136-49c0-958b-e1b12841b920" providerId="ADAL" clId="{145B524B-113E-4FA3-9D22-28117CA68564}" dt="2026-05-14T18:35:49.639" v="975" actId="478"/>
          <ac:picMkLst>
            <pc:docMk/>
            <pc:sldMk cId="0" sldId="260"/>
            <ac:picMk id="9" creationId="{372B8C3A-4E4E-69C5-2B53-746CE20756A6}"/>
          </ac:picMkLst>
        </pc:picChg>
        <pc:picChg chg="add mod">
          <ac:chgData name="Logan Fuller" userId="0f54fb61-9136-49c0-958b-e1b12841b920" providerId="ADAL" clId="{145B524B-113E-4FA3-9D22-28117CA68564}" dt="2026-05-14T18:35:41.160" v="974" actId="1076"/>
          <ac:picMkLst>
            <pc:docMk/>
            <pc:sldMk cId="0" sldId="260"/>
            <ac:picMk id="20" creationId="{8DCCF541-BEFD-632E-5E18-532D4A268DF9}"/>
          </ac:picMkLst>
        </pc:picChg>
        <pc:picChg chg="add mod ord">
          <ac:chgData name="Logan Fuller" userId="0f54fb61-9136-49c0-958b-e1b12841b920" providerId="ADAL" clId="{145B524B-113E-4FA3-9D22-28117CA68564}" dt="2026-05-14T18:38:21.803" v="991" actId="1076"/>
          <ac:picMkLst>
            <pc:docMk/>
            <pc:sldMk cId="0" sldId="260"/>
            <ac:picMk id="22" creationId="{68B94604-B328-89D3-3E84-CF7C7F2BCB36}"/>
          </ac:picMkLst>
        </pc:picChg>
        <pc:picChg chg="add mod">
          <ac:chgData name="Logan Fuller" userId="0f54fb61-9136-49c0-958b-e1b12841b920" providerId="ADAL" clId="{145B524B-113E-4FA3-9D22-28117CA68564}" dt="2026-05-14T18:39:07.943" v="993" actId="1076"/>
          <ac:picMkLst>
            <pc:docMk/>
            <pc:sldMk cId="0" sldId="260"/>
            <ac:picMk id="25" creationId="{97BFCD3D-A227-A98F-546C-9BF53EADB822}"/>
          </ac:picMkLst>
        </pc:picChg>
      </pc:sldChg>
      <pc:sldChg chg="addSp delSp modSp mod">
        <pc:chgData name="Logan Fuller" userId="0f54fb61-9136-49c0-958b-e1b12841b920" providerId="ADAL" clId="{145B524B-113E-4FA3-9D22-28117CA68564}" dt="2026-05-13T20:47:24.244" v="647" actId="14100"/>
        <pc:sldMkLst>
          <pc:docMk/>
          <pc:sldMk cId="0" sldId="261"/>
        </pc:sldMkLst>
        <pc:spChg chg="mod">
          <ac:chgData name="Logan Fuller" userId="0f54fb61-9136-49c0-958b-e1b12841b920" providerId="ADAL" clId="{145B524B-113E-4FA3-9D22-28117CA68564}" dt="2026-05-13T15:04:53.054" v="176" actId="20577"/>
          <ac:spMkLst>
            <pc:docMk/>
            <pc:sldMk cId="0" sldId="261"/>
            <ac:spMk id="2" creationId="{00000000-0000-0000-0000-000000000000}"/>
          </ac:spMkLst>
        </pc:spChg>
        <pc:spChg chg="del mod">
          <ac:chgData name="Logan Fuller" userId="0f54fb61-9136-49c0-958b-e1b12841b920" providerId="ADAL" clId="{145B524B-113E-4FA3-9D22-28117CA68564}" dt="2026-05-13T15:04:44.191" v="157" actId="478"/>
          <ac:spMkLst>
            <pc:docMk/>
            <pc:sldMk cId="0" sldId="261"/>
            <ac:spMk id="4" creationId="{00000000-0000-0000-0000-000000000000}"/>
          </ac:spMkLst>
        </pc:spChg>
        <pc:picChg chg="add mod">
          <ac:chgData name="Logan Fuller" userId="0f54fb61-9136-49c0-958b-e1b12841b920" providerId="ADAL" clId="{145B524B-113E-4FA3-9D22-28117CA68564}" dt="2026-05-13T20:47:24.244" v="647" actId="14100"/>
          <ac:picMkLst>
            <pc:docMk/>
            <pc:sldMk cId="0" sldId="261"/>
            <ac:picMk id="9" creationId="{1A54F193-7C0E-54A8-D2E8-8C7ADEEA671B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19:00:22.217" v="1003" actId="14100"/>
        <pc:sldMkLst>
          <pc:docMk/>
          <pc:sldMk cId="0" sldId="262"/>
        </pc:sldMkLst>
        <pc:spChg chg="mod">
          <ac:chgData name="Logan Fuller" userId="0f54fb61-9136-49c0-958b-e1b12841b920" providerId="ADAL" clId="{145B524B-113E-4FA3-9D22-28117CA68564}" dt="2026-05-13T20:59:54.822" v="752" actId="207"/>
          <ac:spMkLst>
            <pc:docMk/>
            <pc:sldMk cId="0" sldId="262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4-20T17:31:32.084" v="35" actId="478"/>
          <ac:spMkLst>
            <pc:docMk/>
            <pc:sldMk cId="0" sldId="262"/>
            <ac:spMk id="4" creationId="{00000000-0000-0000-0000-000000000000}"/>
          </ac:spMkLst>
        </pc:spChg>
        <pc:spChg chg="del mod">
          <ac:chgData name="Logan Fuller" userId="0f54fb61-9136-49c0-958b-e1b12841b920" providerId="ADAL" clId="{145B524B-113E-4FA3-9D22-28117CA68564}" dt="2026-05-13T20:45:19.418" v="623" actId="478"/>
          <ac:spMkLst>
            <pc:docMk/>
            <pc:sldMk cId="0" sldId="262"/>
            <ac:spMk id="5" creationId="{00000000-0000-0000-0000-000000000000}"/>
          </ac:spMkLst>
        </pc:spChg>
        <pc:spChg chg="add">
          <ac:chgData name="Logan Fuller" userId="0f54fb61-9136-49c0-958b-e1b12841b920" providerId="ADAL" clId="{145B524B-113E-4FA3-9D22-28117CA68564}" dt="2026-05-14T18:57:16.530" v="998"/>
          <ac:spMkLst>
            <pc:docMk/>
            <pc:sldMk cId="0" sldId="262"/>
            <ac:spMk id="5" creationId="{2B3BA8D4-F35B-2E08-1E58-67B0863CC96F}"/>
          </ac:spMkLst>
        </pc:spChg>
        <pc:picChg chg="mod ord">
          <ac:chgData name="Logan Fuller" userId="0f54fb61-9136-49c0-958b-e1b12841b920" providerId="ADAL" clId="{145B524B-113E-4FA3-9D22-28117CA68564}" dt="2026-05-13T20:59:27.835" v="750" actId="1076"/>
          <ac:picMkLst>
            <pc:docMk/>
            <pc:sldMk cId="0" sldId="262"/>
            <ac:picMk id="3" creationId="{00000000-0000-0000-0000-000000000000}"/>
          </ac:picMkLst>
        </pc:picChg>
        <pc:picChg chg="add del mod">
          <ac:chgData name="Logan Fuller" userId="0f54fb61-9136-49c0-958b-e1b12841b920" providerId="ADAL" clId="{145B524B-113E-4FA3-9D22-28117CA68564}" dt="2026-05-14T18:57:25.184" v="1000" actId="478"/>
          <ac:picMkLst>
            <pc:docMk/>
            <pc:sldMk cId="0" sldId="262"/>
            <ac:picMk id="4" creationId="{37E8F355-3E0C-65E1-6B5F-75C26613E7B3}"/>
          </ac:picMkLst>
        </pc:picChg>
        <pc:picChg chg="add del mod">
          <ac:chgData name="Logan Fuller" userId="0f54fb61-9136-49c0-958b-e1b12841b920" providerId="ADAL" clId="{145B524B-113E-4FA3-9D22-28117CA68564}" dt="2026-05-13T20:50:45.116" v="662" actId="478"/>
          <ac:picMkLst>
            <pc:docMk/>
            <pc:sldMk cId="0" sldId="262"/>
            <ac:picMk id="9" creationId="{33D7D77C-1D45-1D98-E0A2-E3A3E02A5149}"/>
          </ac:picMkLst>
        </pc:picChg>
        <pc:picChg chg="add mod">
          <ac:chgData name="Logan Fuller" userId="0f54fb61-9136-49c0-958b-e1b12841b920" providerId="ADAL" clId="{145B524B-113E-4FA3-9D22-28117CA68564}" dt="2026-05-14T18:57:29.337" v="1001" actId="1076"/>
          <ac:picMkLst>
            <pc:docMk/>
            <pc:sldMk cId="0" sldId="262"/>
            <ac:picMk id="9" creationId="{4F2671F4-9C03-4C6D-1F5D-B55D3B7E5EF0}"/>
          </ac:picMkLst>
        </pc:picChg>
        <pc:picChg chg="add mod">
          <ac:chgData name="Logan Fuller" userId="0f54fb61-9136-49c0-958b-e1b12841b920" providerId="ADAL" clId="{145B524B-113E-4FA3-9D22-28117CA68564}" dt="2026-05-14T19:00:22.217" v="1003" actId="14100"/>
          <ac:picMkLst>
            <pc:docMk/>
            <pc:sldMk cId="0" sldId="262"/>
            <ac:picMk id="10" creationId="{39094753-3410-FB6F-AD63-CD9670B970F7}"/>
          </ac:picMkLst>
        </pc:picChg>
        <pc:picChg chg="add del mod">
          <ac:chgData name="Logan Fuller" userId="0f54fb61-9136-49c0-958b-e1b12841b920" providerId="ADAL" clId="{145B524B-113E-4FA3-9D22-28117CA68564}" dt="2026-05-13T20:45:16.829" v="622" actId="478"/>
          <ac:picMkLst>
            <pc:docMk/>
            <pc:sldMk cId="0" sldId="262"/>
            <ac:picMk id="10" creationId="{85417A27-C0BE-2BD2-B1F4-B050AA3C1242}"/>
          </ac:picMkLst>
        </pc:picChg>
        <pc:picChg chg="add del mod">
          <ac:chgData name="Logan Fuller" userId="0f54fb61-9136-49c0-958b-e1b12841b920" providerId="ADAL" clId="{145B524B-113E-4FA3-9D22-28117CA68564}" dt="2026-05-13T20:58:11.593" v="736" actId="478"/>
          <ac:picMkLst>
            <pc:docMk/>
            <pc:sldMk cId="0" sldId="262"/>
            <ac:picMk id="12" creationId="{646BDE20-D2A2-B1E3-4C59-10838C273B43}"/>
          </ac:picMkLst>
        </pc:picChg>
        <pc:picChg chg="add del mod">
          <ac:chgData name="Logan Fuller" userId="0f54fb61-9136-49c0-958b-e1b12841b920" providerId="ADAL" clId="{145B524B-113E-4FA3-9D22-28117CA68564}" dt="2026-05-13T21:16:27.761" v="770" actId="478"/>
          <ac:picMkLst>
            <pc:docMk/>
            <pc:sldMk cId="0" sldId="262"/>
            <ac:picMk id="14" creationId="{BB7F0257-FA48-1D6C-F3F7-EE869851716E}"/>
          </ac:picMkLst>
        </pc:picChg>
        <pc:picChg chg="add del mod">
          <ac:chgData name="Logan Fuller" userId="0f54fb61-9136-49c0-958b-e1b12841b920" providerId="ADAL" clId="{145B524B-113E-4FA3-9D22-28117CA68564}" dt="2026-05-13T21:09:00.009" v="760" actId="478"/>
          <ac:picMkLst>
            <pc:docMk/>
            <pc:sldMk cId="0" sldId="262"/>
            <ac:picMk id="16" creationId="{B30B3C9E-7741-45EB-50BA-39DD1B69E8AF}"/>
          </ac:picMkLst>
        </pc:picChg>
        <pc:picChg chg="add del mod">
          <ac:chgData name="Logan Fuller" userId="0f54fb61-9136-49c0-958b-e1b12841b920" providerId="ADAL" clId="{145B524B-113E-4FA3-9D22-28117CA68564}" dt="2026-05-13T21:16:30.673" v="772" actId="478"/>
          <ac:picMkLst>
            <pc:docMk/>
            <pc:sldMk cId="0" sldId="262"/>
            <ac:picMk id="18" creationId="{22FC73C2-58FD-499C-8BB6-5BF9F97FA972}"/>
          </ac:picMkLst>
        </pc:picChg>
        <pc:picChg chg="add del mod">
          <ac:chgData name="Logan Fuller" userId="0f54fb61-9136-49c0-958b-e1b12841b920" providerId="ADAL" clId="{145B524B-113E-4FA3-9D22-28117CA68564}" dt="2026-05-13T21:16:31.497" v="773" actId="478"/>
          <ac:picMkLst>
            <pc:docMk/>
            <pc:sldMk cId="0" sldId="262"/>
            <ac:picMk id="20" creationId="{034B4AC9-CF13-620E-7B19-0B9315BD1D59}"/>
          </ac:picMkLst>
        </pc:picChg>
        <pc:picChg chg="add del mod">
          <ac:chgData name="Logan Fuller" userId="0f54fb61-9136-49c0-958b-e1b12841b920" providerId="ADAL" clId="{145B524B-113E-4FA3-9D22-28117CA68564}" dt="2026-05-13T21:16:32.346" v="774" actId="478"/>
          <ac:picMkLst>
            <pc:docMk/>
            <pc:sldMk cId="0" sldId="262"/>
            <ac:picMk id="22" creationId="{87DD13CA-CE18-4BFD-F3E0-CD3E82651116}"/>
          </ac:picMkLst>
        </pc:picChg>
        <pc:picChg chg="add del mod">
          <ac:chgData name="Logan Fuller" userId="0f54fb61-9136-49c0-958b-e1b12841b920" providerId="ADAL" clId="{145B524B-113E-4FA3-9D22-28117CA68564}" dt="2026-05-13T21:16:29.478" v="771" actId="478"/>
          <ac:picMkLst>
            <pc:docMk/>
            <pc:sldMk cId="0" sldId="262"/>
            <ac:picMk id="24" creationId="{91526FAF-B5D7-5E6E-AAE1-3B4AC9BE37C1}"/>
          </ac:picMkLst>
        </pc:picChg>
      </pc:sldChg>
      <pc:sldChg chg="addSp modSp del mod">
        <pc:chgData name="Logan Fuller" userId="0f54fb61-9136-49c0-958b-e1b12841b920" providerId="ADAL" clId="{145B524B-113E-4FA3-9D22-28117CA68564}" dt="2026-05-13T21:27:14.911" v="778" actId="47"/>
        <pc:sldMkLst>
          <pc:docMk/>
          <pc:sldMk cId="0" sldId="263"/>
        </pc:sldMkLst>
        <pc:spChg chg="mod">
          <ac:chgData name="Logan Fuller" userId="0f54fb61-9136-49c0-958b-e1b12841b920" providerId="ADAL" clId="{145B524B-113E-4FA3-9D22-28117CA68564}" dt="2026-04-29T16:44:11.502" v="125" actId="14100"/>
          <ac:spMkLst>
            <pc:docMk/>
            <pc:sldMk cId="0" sldId="263"/>
            <ac:spMk id="2" creationId="{00000000-0000-0000-0000-000000000000}"/>
          </ac:spMkLst>
        </pc:spChg>
        <pc:picChg chg="add mod">
          <ac:chgData name="Logan Fuller" userId="0f54fb61-9136-49c0-958b-e1b12841b920" providerId="ADAL" clId="{145B524B-113E-4FA3-9D22-28117CA68564}" dt="2026-05-13T19:56:47.886" v="610" actId="1076"/>
          <ac:picMkLst>
            <pc:docMk/>
            <pc:sldMk cId="0" sldId="263"/>
            <ac:picMk id="10" creationId="{F69E03F8-E473-A7EC-992E-B31ADAFD71AF}"/>
          </ac:picMkLst>
        </pc:picChg>
        <pc:picChg chg="add">
          <ac:chgData name="Logan Fuller" userId="0f54fb61-9136-49c0-958b-e1b12841b920" providerId="ADAL" clId="{145B524B-113E-4FA3-9D22-28117CA68564}" dt="2026-05-13T19:57:30.703" v="611" actId="22"/>
          <ac:picMkLst>
            <pc:docMk/>
            <pc:sldMk cId="0" sldId="263"/>
            <ac:picMk id="12" creationId="{37D54418-DF30-9EC5-9AB1-38F4BDB84BA4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19:14:22.112" v="1015" actId="14100"/>
        <pc:sldMkLst>
          <pc:docMk/>
          <pc:sldMk cId="0" sldId="264"/>
        </pc:sldMkLst>
        <pc:spChg chg="mod">
          <ac:chgData name="Logan Fuller" userId="0f54fb61-9136-49c0-958b-e1b12841b920" providerId="ADAL" clId="{145B524B-113E-4FA3-9D22-28117CA68564}" dt="2026-04-20T17:36:59.630" v="44" actId="14100"/>
          <ac:spMkLst>
            <pc:docMk/>
            <pc:sldMk cId="0" sldId="264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19:13:44.167" v="1011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19:13:40.261" v="1010" actId="478"/>
          <ac:spMkLst>
            <pc:docMk/>
            <pc:sldMk cId="0" sldId="264"/>
            <ac:spMk id="5" creationId="{00000000-0000-0000-0000-000000000000}"/>
          </ac:spMkLst>
        </pc:spChg>
        <pc:picChg chg="add mod">
          <ac:chgData name="Logan Fuller" userId="0f54fb61-9136-49c0-958b-e1b12841b920" providerId="ADAL" clId="{145B524B-113E-4FA3-9D22-28117CA68564}" dt="2026-05-14T19:13:51.233" v="1013" actId="1076"/>
          <ac:picMkLst>
            <pc:docMk/>
            <pc:sldMk cId="0" sldId="264"/>
            <ac:picMk id="9" creationId="{6D4E9B75-1F31-AB24-31CD-BD357F1FB9EF}"/>
          </ac:picMkLst>
        </pc:picChg>
        <pc:picChg chg="add mod">
          <ac:chgData name="Logan Fuller" userId="0f54fb61-9136-49c0-958b-e1b12841b920" providerId="ADAL" clId="{145B524B-113E-4FA3-9D22-28117CA68564}" dt="2026-05-14T19:14:22.112" v="1015" actId="14100"/>
          <ac:picMkLst>
            <pc:docMk/>
            <pc:sldMk cId="0" sldId="264"/>
            <ac:picMk id="10" creationId="{D18D43A2-AF44-0173-B7D7-B048DCFDF66A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19:20:52.080" v="1023" actId="14100"/>
        <pc:sldMkLst>
          <pc:docMk/>
          <pc:sldMk cId="0" sldId="265"/>
        </pc:sldMkLst>
        <pc:spChg chg="mod">
          <ac:chgData name="Logan Fuller" userId="0f54fb61-9136-49c0-958b-e1b12841b920" providerId="ADAL" clId="{145B524B-113E-4FA3-9D22-28117CA68564}" dt="2026-04-29T16:44:22.917" v="126" actId="14100"/>
          <ac:spMkLst>
            <pc:docMk/>
            <pc:sldMk cId="0" sldId="265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19:19:50.869" v="1016" actId="478"/>
          <ac:spMkLst>
            <pc:docMk/>
            <pc:sldMk cId="0" sldId="265"/>
            <ac:spMk id="4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19:19:53.449" v="1017" actId="478"/>
          <ac:spMkLst>
            <pc:docMk/>
            <pc:sldMk cId="0" sldId="265"/>
            <ac:spMk id="5" creationId="{00000000-0000-0000-0000-000000000000}"/>
          </ac:spMkLst>
        </pc:spChg>
        <pc:picChg chg="add mod">
          <ac:chgData name="Logan Fuller" userId="0f54fb61-9136-49c0-958b-e1b12841b920" providerId="ADAL" clId="{145B524B-113E-4FA3-9D22-28117CA68564}" dt="2026-05-14T19:20:08.576" v="1020" actId="14100"/>
          <ac:picMkLst>
            <pc:docMk/>
            <pc:sldMk cId="0" sldId="265"/>
            <ac:picMk id="9" creationId="{51273752-8832-5B51-09B5-09004B4830C3}"/>
          </ac:picMkLst>
        </pc:picChg>
        <pc:picChg chg="add mod">
          <ac:chgData name="Logan Fuller" userId="0f54fb61-9136-49c0-958b-e1b12841b920" providerId="ADAL" clId="{145B524B-113E-4FA3-9D22-28117CA68564}" dt="2026-05-14T19:20:52.080" v="1023" actId="14100"/>
          <ac:picMkLst>
            <pc:docMk/>
            <pc:sldMk cId="0" sldId="265"/>
            <ac:picMk id="10" creationId="{D87BE83B-3DFA-5495-73DB-FC574FB39A44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20:45:04.279" v="1111" actId="1035"/>
        <pc:sldMkLst>
          <pc:docMk/>
          <pc:sldMk cId="0" sldId="266"/>
        </pc:sldMkLst>
        <pc:spChg chg="mod">
          <ac:chgData name="Logan Fuller" userId="0f54fb61-9136-49c0-958b-e1b12841b920" providerId="ADAL" clId="{145B524B-113E-4FA3-9D22-28117CA68564}" dt="2026-04-29T16:44:31.489" v="127" actId="14100"/>
          <ac:spMkLst>
            <pc:docMk/>
            <pc:sldMk cId="0" sldId="266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20:43:48.824" v="1099" actId="478"/>
          <ac:spMkLst>
            <pc:docMk/>
            <pc:sldMk cId="0" sldId="266"/>
            <ac:spMk id="4" creationId="{00000000-0000-0000-0000-000000000000}"/>
          </ac:spMkLst>
        </pc:spChg>
        <pc:spChg chg="add">
          <ac:chgData name="Logan Fuller" userId="0f54fb61-9136-49c0-958b-e1b12841b920" providerId="ADAL" clId="{145B524B-113E-4FA3-9D22-28117CA68564}" dt="2026-05-14T20:43:51.227" v="1100"/>
          <ac:spMkLst>
            <pc:docMk/>
            <pc:sldMk cId="0" sldId="266"/>
            <ac:spMk id="8" creationId="{917F700A-9134-0A95-B61C-DA256806DBD0}"/>
          </ac:spMkLst>
        </pc:spChg>
        <pc:picChg chg="add mod">
          <ac:chgData name="Logan Fuller" userId="0f54fb61-9136-49c0-958b-e1b12841b920" providerId="ADAL" clId="{145B524B-113E-4FA3-9D22-28117CA68564}" dt="2026-05-14T20:44:01.097" v="1102" actId="1076"/>
          <ac:picMkLst>
            <pc:docMk/>
            <pc:sldMk cId="0" sldId="266"/>
            <ac:picMk id="9" creationId="{7F1268DC-EFE2-49C3-7944-3FBD6A53C0B4}"/>
          </ac:picMkLst>
        </pc:picChg>
        <pc:picChg chg="add mod">
          <ac:chgData name="Logan Fuller" userId="0f54fb61-9136-49c0-958b-e1b12841b920" providerId="ADAL" clId="{145B524B-113E-4FA3-9D22-28117CA68564}" dt="2026-05-14T20:45:04.279" v="1111" actId="1035"/>
          <ac:picMkLst>
            <pc:docMk/>
            <pc:sldMk cId="0" sldId="266"/>
            <ac:picMk id="10" creationId="{D42360D1-6249-1A81-C95F-5A9A46365318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20:35:12.402" v="1098" actId="14100"/>
        <pc:sldMkLst>
          <pc:docMk/>
          <pc:sldMk cId="0" sldId="267"/>
        </pc:sldMkLst>
        <pc:spChg chg="mod">
          <ac:chgData name="Logan Fuller" userId="0f54fb61-9136-49c0-958b-e1b12841b920" providerId="ADAL" clId="{145B524B-113E-4FA3-9D22-28117CA68564}" dt="2026-04-29T16:44:36.771" v="128" actId="14100"/>
          <ac:spMkLst>
            <pc:docMk/>
            <pc:sldMk cId="0" sldId="267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20:34:38.214" v="1093" actId="478"/>
          <ac:spMkLst>
            <pc:docMk/>
            <pc:sldMk cId="0" sldId="267"/>
            <ac:spMk id="4" creationId="{00000000-0000-0000-0000-000000000000}"/>
          </ac:spMkLst>
        </pc:spChg>
        <pc:spChg chg="add del mod">
          <ac:chgData name="Logan Fuller" userId="0f54fb61-9136-49c0-958b-e1b12841b920" providerId="ADAL" clId="{145B524B-113E-4FA3-9D22-28117CA68564}" dt="2026-05-14T20:34:36.148" v="1092" actId="478"/>
          <ac:spMkLst>
            <pc:docMk/>
            <pc:sldMk cId="0" sldId="267"/>
            <ac:spMk id="9" creationId="{1DB0799B-9B10-A0C1-4FE5-E31BCFBD5391}"/>
          </ac:spMkLst>
        </pc:spChg>
        <pc:spChg chg="add">
          <ac:chgData name="Logan Fuller" userId="0f54fb61-9136-49c0-958b-e1b12841b920" providerId="ADAL" clId="{145B524B-113E-4FA3-9D22-28117CA68564}" dt="2026-05-14T20:34:45.795" v="1094"/>
          <ac:spMkLst>
            <pc:docMk/>
            <pc:sldMk cId="0" sldId="267"/>
            <ac:spMk id="10" creationId="{8D09D3ED-88EC-8DB0-4748-0C52D0B0CAE2}"/>
          </ac:spMkLst>
        </pc:spChg>
        <pc:picChg chg="add del mod">
          <ac:chgData name="Logan Fuller" userId="0f54fb61-9136-49c0-958b-e1b12841b920" providerId="ADAL" clId="{145B524B-113E-4FA3-9D22-28117CA68564}" dt="2026-05-14T20:34:34.879" v="1091" actId="478"/>
          <ac:picMkLst>
            <pc:docMk/>
            <pc:sldMk cId="0" sldId="267"/>
            <ac:picMk id="8" creationId="{1757FAC7-5DBB-20CF-C944-5DD87B1A0E57}"/>
          </ac:picMkLst>
        </pc:picChg>
        <pc:picChg chg="add mod">
          <ac:chgData name="Logan Fuller" userId="0f54fb61-9136-49c0-958b-e1b12841b920" providerId="ADAL" clId="{145B524B-113E-4FA3-9D22-28117CA68564}" dt="2026-05-14T20:34:54.809" v="1096" actId="1076"/>
          <ac:picMkLst>
            <pc:docMk/>
            <pc:sldMk cId="0" sldId="267"/>
            <ac:picMk id="11" creationId="{33BAA565-1DDC-B64D-E0DB-AC8005950091}"/>
          </ac:picMkLst>
        </pc:picChg>
        <pc:picChg chg="add mod">
          <ac:chgData name="Logan Fuller" userId="0f54fb61-9136-49c0-958b-e1b12841b920" providerId="ADAL" clId="{145B524B-113E-4FA3-9D22-28117CA68564}" dt="2026-05-14T20:35:12.402" v="1098" actId="14100"/>
          <ac:picMkLst>
            <pc:docMk/>
            <pc:sldMk cId="0" sldId="267"/>
            <ac:picMk id="12" creationId="{E6EA2F99-C760-2C32-2284-A8B083012320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20:26:05.748" v="1085" actId="14100"/>
        <pc:sldMkLst>
          <pc:docMk/>
          <pc:sldMk cId="0" sldId="268"/>
        </pc:sldMkLst>
        <pc:spChg chg="mod">
          <ac:chgData name="Logan Fuller" userId="0f54fb61-9136-49c0-958b-e1b12841b920" providerId="ADAL" clId="{145B524B-113E-4FA3-9D22-28117CA68564}" dt="2026-04-29T16:44:42.849" v="129" actId="14100"/>
          <ac:spMkLst>
            <pc:docMk/>
            <pc:sldMk cId="0" sldId="268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20:25:33.433" v="1077" actId="478"/>
          <ac:spMkLst>
            <pc:docMk/>
            <pc:sldMk cId="0" sldId="268"/>
            <ac:spMk id="4" creationId="{00000000-0000-0000-0000-000000000000}"/>
          </ac:spMkLst>
        </pc:spChg>
        <pc:picChg chg="add mod">
          <ac:chgData name="Logan Fuller" userId="0f54fb61-9136-49c0-958b-e1b12841b920" providerId="ADAL" clId="{145B524B-113E-4FA3-9D22-28117CA68564}" dt="2026-05-14T20:25:47.344" v="1083" actId="1035"/>
          <ac:picMkLst>
            <pc:docMk/>
            <pc:sldMk cId="0" sldId="268"/>
            <ac:picMk id="8" creationId="{54D83E83-F5B2-44C5-8082-E1F0660FC605}"/>
          </ac:picMkLst>
        </pc:picChg>
        <pc:picChg chg="add mod">
          <ac:chgData name="Logan Fuller" userId="0f54fb61-9136-49c0-958b-e1b12841b920" providerId="ADAL" clId="{145B524B-113E-4FA3-9D22-28117CA68564}" dt="2026-05-14T20:26:05.748" v="1085" actId="14100"/>
          <ac:picMkLst>
            <pc:docMk/>
            <pc:sldMk cId="0" sldId="268"/>
            <ac:picMk id="9" creationId="{4662C8F7-0A1A-A5FA-B7A6-12B95D4F25E1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20:53:19.366" v="1133" actId="14861"/>
        <pc:sldMkLst>
          <pc:docMk/>
          <pc:sldMk cId="0" sldId="269"/>
        </pc:sldMkLst>
        <pc:spChg chg="mod">
          <ac:chgData name="Logan Fuller" userId="0f54fb61-9136-49c0-958b-e1b12841b920" providerId="ADAL" clId="{145B524B-113E-4FA3-9D22-28117CA68564}" dt="2026-04-29T16:44:50.200" v="130" actId="14100"/>
          <ac:spMkLst>
            <pc:docMk/>
            <pc:sldMk cId="0" sldId="269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20:50:11.711" v="1113" actId="478"/>
          <ac:spMkLst>
            <pc:docMk/>
            <pc:sldMk cId="0" sldId="269"/>
            <ac:spMk id="4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20:50:09.822" v="1112" actId="478"/>
          <ac:spMkLst>
            <pc:docMk/>
            <pc:sldMk cId="0" sldId="269"/>
            <ac:spMk id="5" creationId="{00000000-0000-0000-0000-000000000000}"/>
          </ac:spMkLst>
        </pc:spChg>
        <pc:spChg chg="add">
          <ac:chgData name="Logan Fuller" userId="0f54fb61-9136-49c0-958b-e1b12841b920" providerId="ADAL" clId="{145B524B-113E-4FA3-9D22-28117CA68564}" dt="2026-05-14T20:50:13.802" v="1114"/>
          <ac:spMkLst>
            <pc:docMk/>
            <pc:sldMk cId="0" sldId="269"/>
            <ac:spMk id="9" creationId="{867C6E36-199F-3B45-2655-5B4690053DA3}"/>
          </ac:spMkLst>
        </pc:spChg>
        <pc:spChg chg="add mod">
          <ac:chgData name="Logan Fuller" userId="0f54fb61-9136-49c0-958b-e1b12841b920" providerId="ADAL" clId="{145B524B-113E-4FA3-9D22-28117CA68564}" dt="2026-05-14T20:53:19.366" v="1133" actId="14861"/>
          <ac:spMkLst>
            <pc:docMk/>
            <pc:sldMk cId="0" sldId="269"/>
            <ac:spMk id="11" creationId="{3573E52D-84B1-06E2-06E0-F785FA13A547}"/>
          </ac:spMkLst>
        </pc:spChg>
        <pc:picChg chg="add mod">
          <ac:chgData name="Logan Fuller" userId="0f54fb61-9136-49c0-958b-e1b12841b920" providerId="ADAL" clId="{145B524B-113E-4FA3-9D22-28117CA68564}" dt="2026-05-14T20:50:20.800" v="1116" actId="1076"/>
          <ac:picMkLst>
            <pc:docMk/>
            <pc:sldMk cId="0" sldId="269"/>
            <ac:picMk id="10" creationId="{FE830F8C-769B-A85B-F806-33F470A45FAE}"/>
          </ac:picMkLst>
        </pc:picChg>
      </pc:sldChg>
      <pc:sldChg chg="addSp delSp modSp mod">
        <pc:chgData name="Logan Fuller" userId="0f54fb61-9136-49c0-958b-e1b12841b920" providerId="ADAL" clId="{145B524B-113E-4FA3-9D22-28117CA68564}" dt="2026-05-14T20:52:40.199" v="1128" actId="14861"/>
        <pc:sldMkLst>
          <pc:docMk/>
          <pc:sldMk cId="0" sldId="270"/>
        </pc:sldMkLst>
        <pc:spChg chg="mod">
          <ac:chgData name="Logan Fuller" userId="0f54fb61-9136-49c0-958b-e1b12841b920" providerId="ADAL" clId="{145B524B-113E-4FA3-9D22-28117CA68564}" dt="2026-04-29T16:44:54.864" v="131" actId="14100"/>
          <ac:spMkLst>
            <pc:docMk/>
            <pc:sldMk cId="0" sldId="270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20:50:48.115" v="1117" actId="478"/>
          <ac:spMkLst>
            <pc:docMk/>
            <pc:sldMk cId="0" sldId="270"/>
            <ac:spMk id="4" creationId="{00000000-0000-0000-0000-000000000000}"/>
          </ac:spMkLst>
        </pc:spChg>
        <pc:spChg chg="add mod">
          <ac:chgData name="Logan Fuller" userId="0f54fb61-9136-49c0-958b-e1b12841b920" providerId="ADAL" clId="{145B524B-113E-4FA3-9D22-28117CA68564}" dt="2026-05-14T20:52:40.199" v="1128" actId="14861"/>
          <ac:spMkLst>
            <pc:docMk/>
            <pc:sldMk cId="0" sldId="270"/>
            <ac:spMk id="9" creationId="{72B3AC58-0E50-E0AA-625E-709F5C0D9AE4}"/>
          </ac:spMkLst>
        </pc:spChg>
        <pc:picChg chg="add mod">
          <ac:chgData name="Logan Fuller" userId="0f54fb61-9136-49c0-958b-e1b12841b920" providerId="ADAL" clId="{145B524B-113E-4FA3-9D22-28117CA68564}" dt="2026-05-14T20:50:54.146" v="1119" actId="1076"/>
          <ac:picMkLst>
            <pc:docMk/>
            <pc:sldMk cId="0" sldId="270"/>
            <ac:picMk id="8" creationId="{0579FA7F-CCA2-25E0-F781-016ABA39D90A}"/>
          </ac:picMkLst>
        </pc:picChg>
      </pc:sldChg>
      <pc:sldChg chg="modSp del mod">
        <pc:chgData name="Logan Fuller" userId="0f54fb61-9136-49c0-958b-e1b12841b920" providerId="ADAL" clId="{145B524B-113E-4FA3-9D22-28117CA68564}" dt="2026-05-14T20:53:38.523" v="1134" actId="47"/>
        <pc:sldMkLst>
          <pc:docMk/>
          <pc:sldMk cId="0" sldId="271"/>
        </pc:sldMkLst>
        <pc:spChg chg="mod">
          <ac:chgData name="Logan Fuller" userId="0f54fb61-9136-49c0-958b-e1b12841b920" providerId="ADAL" clId="{145B524B-113E-4FA3-9D22-28117CA68564}" dt="2026-04-29T16:45:00.172" v="132" actId="14100"/>
          <ac:spMkLst>
            <pc:docMk/>
            <pc:sldMk cId="0" sldId="271"/>
            <ac:spMk id="2" creationId="{00000000-0000-0000-0000-000000000000}"/>
          </ac:spMkLst>
        </pc:spChg>
        <pc:spChg chg="mod">
          <ac:chgData name="Logan Fuller" userId="0f54fb61-9136-49c0-958b-e1b12841b920" providerId="ADAL" clId="{145B524B-113E-4FA3-9D22-28117CA68564}" dt="2026-05-14T14:54:49.878" v="890" actId="20577"/>
          <ac:spMkLst>
            <pc:docMk/>
            <pc:sldMk cId="0" sldId="271"/>
            <ac:spMk id="5" creationId="{00000000-0000-0000-0000-000000000000}"/>
          </ac:spMkLst>
        </pc:spChg>
      </pc:sldChg>
      <pc:sldChg chg="addSp delSp modSp mod">
        <pc:chgData name="Logan Fuller" userId="0f54fb61-9136-49c0-958b-e1b12841b920" providerId="ADAL" clId="{145B524B-113E-4FA3-9D22-28117CA68564}" dt="2026-05-14T20:56:10.332" v="1137" actId="1076"/>
        <pc:sldMkLst>
          <pc:docMk/>
          <pc:sldMk cId="0" sldId="272"/>
        </pc:sldMkLst>
        <pc:spChg chg="mod">
          <ac:chgData name="Logan Fuller" userId="0f54fb61-9136-49c0-958b-e1b12841b920" providerId="ADAL" clId="{145B524B-113E-4FA3-9D22-28117CA68564}" dt="2026-04-29T16:45:05.584" v="133" actId="14100"/>
          <ac:spMkLst>
            <pc:docMk/>
            <pc:sldMk cId="0" sldId="272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5-14T20:55:37.768" v="1135" actId="478"/>
          <ac:spMkLst>
            <pc:docMk/>
            <pc:sldMk cId="0" sldId="272"/>
            <ac:spMk id="4" creationId="{00000000-0000-0000-0000-000000000000}"/>
          </ac:spMkLst>
        </pc:spChg>
        <pc:picChg chg="add mod">
          <ac:chgData name="Logan Fuller" userId="0f54fb61-9136-49c0-958b-e1b12841b920" providerId="ADAL" clId="{145B524B-113E-4FA3-9D22-28117CA68564}" dt="2026-05-14T20:56:10.332" v="1137" actId="1076"/>
          <ac:picMkLst>
            <pc:docMk/>
            <pc:sldMk cId="0" sldId="272"/>
            <ac:picMk id="8" creationId="{DFB9C5CA-87CD-1DD3-BC4E-6D112C94C692}"/>
          </ac:picMkLst>
        </pc:picChg>
      </pc:sldChg>
      <pc:sldChg chg="new del">
        <pc:chgData name="Logan Fuller" userId="0f54fb61-9136-49c0-958b-e1b12841b920" providerId="ADAL" clId="{145B524B-113E-4FA3-9D22-28117CA68564}" dt="2026-04-20T20:58:38.174" v="47" actId="47"/>
        <pc:sldMkLst>
          <pc:docMk/>
          <pc:sldMk cId="1735175472" sldId="273"/>
        </pc:sldMkLst>
      </pc:sldChg>
      <pc:sldChg chg="addSp delSp modSp add del mod">
        <pc:chgData name="Logan Fuller" userId="0f54fb61-9136-49c0-958b-e1b12841b920" providerId="ADAL" clId="{145B524B-113E-4FA3-9D22-28117CA68564}" dt="2026-05-14T14:26:54.084" v="791" actId="47"/>
        <pc:sldMkLst>
          <pc:docMk/>
          <pc:sldMk cId="3026162949" sldId="274"/>
        </pc:sldMkLst>
        <pc:spChg chg="mod">
          <ac:chgData name="Logan Fuller" userId="0f54fb61-9136-49c0-958b-e1b12841b920" providerId="ADAL" clId="{145B524B-113E-4FA3-9D22-28117CA68564}" dt="2026-04-20T20:58:58.766" v="78" actId="20577"/>
          <ac:spMkLst>
            <pc:docMk/>
            <pc:sldMk cId="3026162949" sldId="274"/>
            <ac:spMk id="2" creationId="{00000000-0000-0000-0000-000000000000}"/>
          </ac:spMkLst>
        </pc:spChg>
        <pc:spChg chg="del">
          <ac:chgData name="Logan Fuller" userId="0f54fb61-9136-49c0-958b-e1b12841b920" providerId="ADAL" clId="{145B524B-113E-4FA3-9D22-28117CA68564}" dt="2026-04-20T20:59:03.386" v="79" actId="478"/>
          <ac:spMkLst>
            <pc:docMk/>
            <pc:sldMk cId="3026162949" sldId="274"/>
            <ac:spMk id="4" creationId="{00000000-0000-0000-0000-000000000000}"/>
          </ac:spMkLst>
        </pc:spChg>
        <pc:picChg chg="add mod">
          <ac:chgData name="Logan Fuller" userId="0f54fb61-9136-49c0-958b-e1b12841b920" providerId="ADAL" clId="{145B524B-113E-4FA3-9D22-28117CA68564}" dt="2026-04-29T16:43:43.307" v="123" actId="692"/>
          <ac:picMkLst>
            <pc:docMk/>
            <pc:sldMk cId="3026162949" sldId="274"/>
            <ac:picMk id="9" creationId="{4FBD0B5E-DD3F-3305-713F-5F7A92C77717}"/>
          </ac:picMkLst>
        </pc:picChg>
      </pc:sldChg>
      <pc:sldChg chg="addSp delSp modSp new mod">
        <pc:chgData name="Logan Fuller" userId="0f54fb61-9136-49c0-958b-e1b12841b920" providerId="ADAL" clId="{145B524B-113E-4FA3-9D22-28117CA68564}" dt="2026-05-14T15:14:23.994" v="927" actId="1035"/>
        <pc:sldMkLst>
          <pc:docMk/>
          <pc:sldMk cId="4229894630" sldId="275"/>
        </pc:sldMkLst>
        <pc:spChg chg="add del mod ord">
          <ac:chgData name="Logan Fuller" userId="0f54fb61-9136-49c0-958b-e1b12841b920" providerId="ADAL" clId="{145B524B-113E-4FA3-9D22-28117CA68564}" dt="2026-05-13T15:05:03.182" v="177" actId="478"/>
          <ac:spMkLst>
            <pc:docMk/>
            <pc:sldMk cId="4229894630" sldId="275"/>
            <ac:spMk id="5" creationId="{E1C1EAA6-0747-FDAF-F9F5-071F6B96DFD5}"/>
          </ac:spMkLst>
        </pc:spChg>
        <pc:spChg chg="add mod">
          <ac:chgData name="Logan Fuller" userId="0f54fb61-9136-49c0-958b-e1b12841b920" providerId="ADAL" clId="{145B524B-113E-4FA3-9D22-28117CA68564}" dt="2026-05-13T15:05:09.660" v="196" actId="20577"/>
          <ac:spMkLst>
            <pc:docMk/>
            <pc:sldMk cId="4229894630" sldId="275"/>
            <ac:spMk id="6" creationId="{D204726A-518A-2E5A-A435-4537A06C9B37}"/>
          </ac:spMkLst>
        </pc:spChg>
        <pc:spChg chg="add mod">
          <ac:chgData name="Logan Fuller" userId="0f54fb61-9136-49c0-958b-e1b12841b920" providerId="ADAL" clId="{145B524B-113E-4FA3-9D22-28117CA68564}" dt="2026-05-14T15:14:23.994" v="927" actId="1035"/>
          <ac:spMkLst>
            <pc:docMk/>
            <pc:sldMk cId="4229894630" sldId="275"/>
            <ac:spMk id="10" creationId="{8B2D3122-C91C-16CE-98CF-A1DE161211C1}"/>
          </ac:spMkLst>
        </pc:spChg>
        <pc:picChg chg="add mod">
          <ac:chgData name="Logan Fuller" userId="0f54fb61-9136-49c0-958b-e1b12841b920" providerId="ADAL" clId="{145B524B-113E-4FA3-9D22-28117CA68564}" dt="2026-05-13T14:58:32.354" v="149"/>
          <ac:picMkLst>
            <pc:docMk/>
            <pc:sldMk cId="4229894630" sldId="275"/>
            <ac:picMk id="7" creationId="{F81680E5-1EAF-B58A-AA17-EFA6336CDC2C}"/>
          </ac:picMkLst>
        </pc:picChg>
        <pc:picChg chg="add mod">
          <ac:chgData name="Logan Fuller" userId="0f54fb61-9136-49c0-958b-e1b12841b920" providerId="ADAL" clId="{145B524B-113E-4FA3-9D22-28117CA68564}" dt="2026-05-13T20:47:36.483" v="649" actId="14100"/>
          <ac:picMkLst>
            <pc:docMk/>
            <pc:sldMk cId="4229894630" sldId="275"/>
            <ac:picMk id="9" creationId="{80BB287B-0025-3DB9-EA53-74FD0686F061}"/>
          </ac:picMkLst>
        </pc:picChg>
      </pc:sldChg>
      <pc:sldChg chg="addSp delSp modSp add mod ord">
        <pc:chgData name="Logan Fuller" userId="0f54fb61-9136-49c0-958b-e1b12841b920" providerId="ADAL" clId="{145B524B-113E-4FA3-9D22-28117CA68564}" dt="2026-05-14T21:48:49.866" v="1225" actId="478"/>
        <pc:sldMkLst>
          <pc:docMk/>
          <pc:sldMk cId="3515479096" sldId="276"/>
        </pc:sldMkLst>
        <pc:spChg chg="add mod">
          <ac:chgData name="Logan Fuller" userId="0f54fb61-9136-49c0-958b-e1b12841b920" providerId="ADAL" clId="{145B524B-113E-4FA3-9D22-28117CA68564}" dt="2026-05-14T21:19:57.213" v="1164" actId="14861"/>
          <ac:spMkLst>
            <pc:docMk/>
            <pc:sldMk cId="3515479096" sldId="276"/>
            <ac:spMk id="10" creationId="{2545DAF0-EED3-53E2-82BA-96B595AC042E}"/>
          </ac:spMkLst>
        </pc:spChg>
        <pc:spChg chg="add del mod">
          <ac:chgData name="Logan Fuller" userId="0f54fb61-9136-49c0-958b-e1b12841b920" providerId="ADAL" clId="{145B524B-113E-4FA3-9D22-28117CA68564}" dt="2026-05-14T21:48:49.866" v="1225" actId="478"/>
          <ac:spMkLst>
            <pc:docMk/>
            <pc:sldMk cId="3515479096" sldId="276"/>
            <ac:spMk id="11" creationId="{C02CDBB6-E621-3D7B-0151-731AD95568FB}"/>
          </ac:spMkLst>
        </pc:spChg>
        <pc:picChg chg="add mod">
          <ac:chgData name="Logan Fuller" userId="0f54fb61-9136-49c0-958b-e1b12841b920" providerId="ADAL" clId="{145B524B-113E-4FA3-9D22-28117CA68564}" dt="2026-05-13T20:47:51.074" v="651" actId="14100"/>
          <ac:picMkLst>
            <pc:docMk/>
            <pc:sldMk cId="3515479096" sldId="276"/>
            <ac:picMk id="8" creationId="{B222D274-B41B-311E-85B3-49B282E1A490}"/>
          </ac:picMkLst>
        </pc:picChg>
        <pc:picChg chg="add del mod">
          <ac:chgData name="Logan Fuller" userId="0f54fb61-9136-49c0-958b-e1b12841b920" providerId="ADAL" clId="{145B524B-113E-4FA3-9D22-28117CA68564}" dt="2026-05-14T21:18:56.345" v="1159" actId="478"/>
          <ac:picMkLst>
            <pc:docMk/>
            <pc:sldMk cId="3515479096" sldId="276"/>
            <ac:picMk id="9" creationId="{676584F1-868B-34D9-91E0-7FFD55061AD4}"/>
          </ac:picMkLst>
        </pc:picChg>
        <pc:picChg chg="add del mod">
          <ac:chgData name="Logan Fuller" userId="0f54fb61-9136-49c0-958b-e1b12841b920" providerId="ADAL" clId="{145B524B-113E-4FA3-9D22-28117CA68564}" dt="2026-05-14T21:34:17.861" v="1208" actId="478"/>
          <ac:picMkLst>
            <pc:docMk/>
            <pc:sldMk cId="3515479096" sldId="276"/>
            <ac:picMk id="12" creationId="{40AEA421-BE02-1371-A7D7-05FA208B45AD}"/>
          </ac:picMkLst>
        </pc:picChg>
      </pc:sldChg>
      <pc:sldChg chg="addSp modSp add mod">
        <pc:chgData name="Logan Fuller" userId="0f54fb61-9136-49c0-958b-e1b12841b920" providerId="ADAL" clId="{145B524B-113E-4FA3-9D22-28117CA68564}" dt="2026-05-13T20:48:03.789" v="653" actId="14100"/>
        <pc:sldMkLst>
          <pc:docMk/>
          <pc:sldMk cId="3325429299" sldId="277"/>
        </pc:sldMkLst>
        <pc:picChg chg="add mod">
          <ac:chgData name="Logan Fuller" userId="0f54fb61-9136-49c0-958b-e1b12841b920" providerId="ADAL" clId="{145B524B-113E-4FA3-9D22-28117CA68564}" dt="2026-05-13T20:48:03.789" v="653" actId="14100"/>
          <ac:picMkLst>
            <pc:docMk/>
            <pc:sldMk cId="3325429299" sldId="277"/>
            <ac:picMk id="8" creationId="{C07F6752-84E0-926F-830A-63627FFE0612}"/>
          </ac:picMkLst>
        </pc:picChg>
      </pc:sldChg>
      <pc:sldChg chg="addSp delSp modSp add mod">
        <pc:chgData name="Logan Fuller" userId="0f54fb61-9136-49c0-958b-e1b12841b920" providerId="ADAL" clId="{145B524B-113E-4FA3-9D22-28117CA68564}" dt="2026-05-14T22:52:34" v="1284" actId="1076"/>
        <pc:sldMkLst>
          <pc:docMk/>
          <pc:sldMk cId="3143329100" sldId="278"/>
        </pc:sldMkLst>
        <pc:spChg chg="add mod">
          <ac:chgData name="Logan Fuller" userId="0f54fb61-9136-49c0-958b-e1b12841b920" providerId="ADAL" clId="{145B524B-113E-4FA3-9D22-28117CA68564}" dt="2026-05-14T22:29:05.048" v="1242" actId="20577"/>
          <ac:spMkLst>
            <pc:docMk/>
            <pc:sldMk cId="3143329100" sldId="278"/>
            <ac:spMk id="5" creationId="{895E9879-C3DF-BBA1-4676-19867BD77855}"/>
          </ac:spMkLst>
        </pc:spChg>
        <pc:spChg chg="add mod">
          <ac:chgData name="Logan Fuller" userId="0f54fb61-9136-49c0-958b-e1b12841b920" providerId="ADAL" clId="{145B524B-113E-4FA3-9D22-28117CA68564}" dt="2026-05-14T22:29:44.273" v="1252" actId="207"/>
          <ac:spMkLst>
            <pc:docMk/>
            <pc:sldMk cId="3143329100" sldId="278"/>
            <ac:spMk id="13" creationId="{6C1BC2AC-6B37-5B95-39F7-C6F8B5D9E051}"/>
          </ac:spMkLst>
        </pc:spChg>
        <pc:spChg chg="add mod">
          <ac:chgData name="Logan Fuller" userId="0f54fb61-9136-49c0-958b-e1b12841b920" providerId="ADAL" clId="{145B524B-113E-4FA3-9D22-28117CA68564}" dt="2026-05-14T22:31:11.715" v="1265" actId="207"/>
          <ac:spMkLst>
            <pc:docMk/>
            <pc:sldMk cId="3143329100" sldId="278"/>
            <ac:spMk id="14" creationId="{81CA1126-239C-0644-B302-74A49BFD5BF1}"/>
          </ac:spMkLst>
        </pc:spChg>
        <pc:spChg chg="add mod">
          <ac:chgData name="Logan Fuller" userId="0f54fb61-9136-49c0-958b-e1b12841b920" providerId="ADAL" clId="{145B524B-113E-4FA3-9D22-28117CA68564}" dt="2026-05-14T22:47:09.190" v="1279" actId="14100"/>
          <ac:spMkLst>
            <pc:docMk/>
            <pc:sldMk cId="3143329100" sldId="278"/>
            <ac:spMk id="17" creationId="{A7B9DD09-75B0-2AFE-264C-EF8881546E54}"/>
          </ac:spMkLst>
        </pc:spChg>
        <pc:spChg chg="add mod">
          <ac:chgData name="Logan Fuller" userId="0f54fb61-9136-49c0-958b-e1b12841b920" providerId="ADAL" clId="{145B524B-113E-4FA3-9D22-28117CA68564}" dt="2026-05-14T22:47:41.612" v="1282" actId="14100"/>
          <ac:spMkLst>
            <pc:docMk/>
            <pc:sldMk cId="3143329100" sldId="278"/>
            <ac:spMk id="18" creationId="{01F02D1D-84A8-A5DE-3C9C-4EAD3253CC85}"/>
          </ac:spMkLst>
        </pc:spChg>
        <pc:picChg chg="add del mod">
          <ac:chgData name="Logan Fuller" userId="0f54fb61-9136-49c0-958b-e1b12841b920" providerId="ADAL" clId="{145B524B-113E-4FA3-9D22-28117CA68564}" dt="2026-05-13T21:00:33.826" v="755" actId="478"/>
          <ac:picMkLst>
            <pc:docMk/>
            <pc:sldMk cId="3143329100" sldId="278"/>
            <ac:picMk id="8" creationId="{59A0FF26-C822-BED3-6984-B7DDCB28FF87}"/>
          </ac:picMkLst>
        </pc:picChg>
        <pc:picChg chg="add mod">
          <ac:chgData name="Logan Fuller" userId="0f54fb61-9136-49c0-958b-e1b12841b920" providerId="ADAL" clId="{145B524B-113E-4FA3-9D22-28117CA68564}" dt="2026-05-14T22:00:57.960" v="1230" actId="14100"/>
          <ac:picMkLst>
            <pc:docMk/>
            <pc:sldMk cId="3143329100" sldId="278"/>
            <ac:picMk id="9" creationId="{EB2A87E9-91BF-EA89-8B8F-97C531352B67}"/>
          </ac:picMkLst>
        </pc:picChg>
        <pc:picChg chg="add del mod">
          <ac:chgData name="Logan Fuller" userId="0f54fb61-9136-49c0-958b-e1b12841b920" providerId="ADAL" clId="{145B524B-113E-4FA3-9D22-28117CA68564}" dt="2026-05-13T21:00:32.586" v="754" actId="478"/>
          <ac:picMkLst>
            <pc:docMk/>
            <pc:sldMk cId="3143329100" sldId="278"/>
            <ac:picMk id="10" creationId="{CDCA7C9F-6366-2498-B25E-98244ECD0F1E}"/>
          </ac:picMkLst>
        </pc:picChg>
        <pc:picChg chg="add mod">
          <ac:chgData name="Logan Fuller" userId="0f54fb61-9136-49c0-958b-e1b12841b920" providerId="ADAL" clId="{145B524B-113E-4FA3-9D22-28117CA68564}" dt="2026-05-14T22:28:37.238" v="1240" actId="14100"/>
          <ac:picMkLst>
            <pc:docMk/>
            <pc:sldMk cId="3143329100" sldId="278"/>
            <ac:picMk id="11" creationId="{4287A8F1-653D-8BFB-46CB-3BE9537B733E}"/>
          </ac:picMkLst>
        </pc:picChg>
        <pc:picChg chg="add mod">
          <ac:chgData name="Logan Fuller" userId="0f54fb61-9136-49c0-958b-e1b12841b920" providerId="ADAL" clId="{145B524B-113E-4FA3-9D22-28117CA68564}" dt="2026-05-13T21:07:58.496" v="757" actId="1076"/>
          <ac:picMkLst>
            <pc:docMk/>
            <pc:sldMk cId="3143329100" sldId="278"/>
            <ac:picMk id="12" creationId="{96148CCA-FE57-D8ED-A89C-A5B179E0CC37}"/>
          </ac:picMkLst>
        </pc:picChg>
        <pc:picChg chg="add del">
          <ac:chgData name="Logan Fuller" userId="0f54fb61-9136-49c0-958b-e1b12841b920" providerId="ADAL" clId="{145B524B-113E-4FA3-9D22-28117CA68564}" dt="2026-05-13T21:08:38.306" v="759" actId="478"/>
          <ac:picMkLst>
            <pc:docMk/>
            <pc:sldMk cId="3143329100" sldId="278"/>
            <ac:picMk id="14" creationId="{C4787E8D-4F36-6096-36D6-D2CDFA16FCE3}"/>
          </ac:picMkLst>
        </pc:picChg>
        <pc:picChg chg="add mod">
          <ac:chgData name="Logan Fuller" userId="0f54fb61-9136-49c0-958b-e1b12841b920" providerId="ADAL" clId="{145B524B-113E-4FA3-9D22-28117CA68564}" dt="2026-05-14T22:46:08.826" v="1268" actId="1076"/>
          <ac:picMkLst>
            <pc:docMk/>
            <pc:sldMk cId="3143329100" sldId="278"/>
            <ac:picMk id="16" creationId="{35764B57-13FC-9382-5F4F-8907FC2FB2F4}"/>
          </ac:picMkLst>
        </pc:picChg>
        <pc:picChg chg="add mod">
          <ac:chgData name="Logan Fuller" userId="0f54fb61-9136-49c0-958b-e1b12841b920" providerId="ADAL" clId="{145B524B-113E-4FA3-9D22-28117CA68564}" dt="2026-05-14T22:52:34" v="1284" actId="1076"/>
          <ac:picMkLst>
            <pc:docMk/>
            <pc:sldMk cId="3143329100" sldId="278"/>
            <ac:picMk id="19" creationId="{9F8642D8-E75F-B504-3007-E735E7E33016}"/>
          </ac:picMkLst>
        </pc:picChg>
      </pc:sldChg>
      <pc:sldChg chg="addSp modSp add mod">
        <pc:chgData name="Logan Fuller" userId="0f54fb61-9136-49c0-958b-e1b12841b920" providerId="ADAL" clId="{145B524B-113E-4FA3-9D22-28117CA68564}" dt="2026-05-13T20:48:38.859" v="656" actId="14100"/>
        <pc:sldMkLst>
          <pc:docMk/>
          <pc:sldMk cId="1311974933" sldId="279"/>
        </pc:sldMkLst>
        <pc:picChg chg="add mod">
          <ac:chgData name="Logan Fuller" userId="0f54fb61-9136-49c0-958b-e1b12841b920" providerId="ADAL" clId="{145B524B-113E-4FA3-9D22-28117CA68564}" dt="2026-05-13T20:48:38.859" v="656" actId="14100"/>
          <ac:picMkLst>
            <pc:docMk/>
            <pc:sldMk cId="1311974933" sldId="279"/>
            <ac:picMk id="8" creationId="{094E2F89-8FE2-3D46-2E2C-94048EFF5BED}"/>
          </ac:picMkLst>
        </pc:picChg>
      </pc:sldChg>
      <pc:sldChg chg="addSp delSp modSp add mod">
        <pc:chgData name="Logan Fuller" userId="0f54fb61-9136-49c0-958b-e1b12841b920" providerId="ADAL" clId="{145B524B-113E-4FA3-9D22-28117CA68564}" dt="2026-05-14T20:05:59.653" v="1076" actId="478"/>
        <pc:sldMkLst>
          <pc:docMk/>
          <pc:sldMk cId="3859885810" sldId="280"/>
        </pc:sldMkLst>
        <pc:spChg chg="add mod">
          <ac:chgData name="Logan Fuller" userId="0f54fb61-9136-49c0-958b-e1b12841b920" providerId="ADAL" clId="{145B524B-113E-4FA3-9D22-28117CA68564}" dt="2026-05-14T15:02:14.245" v="895" actId="33524"/>
          <ac:spMkLst>
            <pc:docMk/>
            <pc:sldMk cId="3859885810" sldId="280"/>
            <ac:spMk id="5" creationId="{932A08C7-A459-8838-D61C-5A75067581F9}"/>
          </ac:spMkLst>
        </pc:spChg>
        <pc:picChg chg="del mod">
          <ac:chgData name="Logan Fuller" userId="0f54fb61-9136-49c0-958b-e1b12841b920" providerId="ADAL" clId="{145B524B-113E-4FA3-9D22-28117CA68564}" dt="2026-05-14T20:05:59.653" v="1076" actId="478"/>
          <ac:picMkLst>
            <pc:docMk/>
            <pc:sldMk cId="3859885810" sldId="280"/>
            <ac:picMk id="7" creationId="{F81680E5-1EAF-B58A-AA17-EFA6336CDC2C}"/>
          </ac:picMkLst>
        </pc:picChg>
        <pc:picChg chg="add mod">
          <ac:chgData name="Logan Fuller" userId="0f54fb61-9136-49c0-958b-e1b12841b920" providerId="ADAL" clId="{145B524B-113E-4FA3-9D22-28117CA68564}" dt="2026-05-14T20:05:39.260" v="1071" actId="1076"/>
          <ac:picMkLst>
            <pc:docMk/>
            <pc:sldMk cId="3859885810" sldId="280"/>
            <ac:picMk id="8" creationId="{0D781F9F-4A33-CDE3-9843-0141886D6227}"/>
          </ac:picMkLst>
        </pc:picChg>
        <pc:picChg chg="add mod">
          <ac:chgData name="Logan Fuller" userId="0f54fb61-9136-49c0-958b-e1b12841b920" providerId="ADAL" clId="{145B524B-113E-4FA3-9D22-28117CA68564}" dt="2026-05-14T20:05:56.145" v="1075" actId="1076"/>
          <ac:picMkLst>
            <pc:docMk/>
            <pc:sldMk cId="3859885810" sldId="280"/>
            <ac:picMk id="9" creationId="{CA18CBB2-18C2-B0DD-3FD2-41872658A890}"/>
          </ac:picMkLst>
        </pc:picChg>
      </pc:sldChg>
      <pc:sldChg chg="addSp modSp new del mod">
        <pc:chgData name="Logan Fuller" userId="0f54fb61-9136-49c0-958b-e1b12841b920" providerId="ADAL" clId="{145B524B-113E-4FA3-9D22-28117CA68564}" dt="2026-05-14T14:53:09.310" v="885" actId="47"/>
        <pc:sldMkLst>
          <pc:docMk/>
          <pc:sldMk cId="911461384" sldId="281"/>
        </pc:sldMkLst>
        <pc:picChg chg="add mod">
          <ac:chgData name="Logan Fuller" userId="0f54fb61-9136-49c0-958b-e1b12841b920" providerId="ADAL" clId="{145B524B-113E-4FA3-9D22-28117CA68564}" dt="2026-05-13T17:01:48.646" v="606" actId="1076"/>
          <ac:picMkLst>
            <pc:docMk/>
            <pc:sldMk cId="911461384" sldId="281"/>
            <ac:picMk id="6" creationId="{97537870-12FC-74C8-FD32-6B56A04C5BFD}"/>
          </ac:picMkLst>
        </pc:picChg>
        <pc:picChg chg="add mod">
          <ac:chgData name="Logan Fuller" userId="0f54fb61-9136-49c0-958b-e1b12841b920" providerId="ADAL" clId="{145B524B-113E-4FA3-9D22-28117CA68564}" dt="2026-05-13T17:02:37.725" v="608" actId="1076"/>
          <ac:picMkLst>
            <pc:docMk/>
            <pc:sldMk cId="911461384" sldId="281"/>
            <ac:picMk id="7" creationId="{F5EADF6B-9C95-5329-128B-FADA9A49C525}"/>
          </ac:picMkLst>
        </pc:picChg>
      </pc:sldChg>
      <pc:sldChg chg="addSp modSp new del mod ord">
        <pc:chgData name="Logan Fuller" userId="0f54fb61-9136-49c0-958b-e1b12841b920" providerId="ADAL" clId="{145B524B-113E-4FA3-9D22-28117CA68564}" dt="2026-05-14T22:53:59.465" v="1285" actId="47"/>
        <pc:sldMkLst>
          <pc:docMk/>
          <pc:sldMk cId="2169000235" sldId="282"/>
        </pc:sldMkLst>
        <pc:picChg chg="add mod">
          <ac:chgData name="Logan Fuller" userId="0f54fb61-9136-49c0-958b-e1b12841b920" providerId="ADAL" clId="{145B524B-113E-4FA3-9D22-28117CA68564}" dt="2026-05-13T21:13:18.519" v="765" actId="1076"/>
          <ac:picMkLst>
            <pc:docMk/>
            <pc:sldMk cId="2169000235" sldId="282"/>
            <ac:picMk id="6" creationId="{3E38CAEC-DAB3-874E-85FC-62ED114EC78C}"/>
          </ac:picMkLst>
        </pc:picChg>
      </pc:sldChg>
      <pc:sldChg chg="addSp modSp new mod">
        <pc:chgData name="Logan Fuller" userId="0f54fb61-9136-49c0-958b-e1b12841b920" providerId="ADAL" clId="{145B524B-113E-4FA3-9D22-28117CA68564}" dt="2026-05-13T21:27:07.203" v="777" actId="1076"/>
        <pc:sldMkLst>
          <pc:docMk/>
          <pc:sldMk cId="3776295474" sldId="283"/>
        </pc:sldMkLst>
        <pc:picChg chg="add mod">
          <ac:chgData name="Logan Fuller" userId="0f54fb61-9136-49c0-958b-e1b12841b920" providerId="ADAL" clId="{145B524B-113E-4FA3-9D22-28117CA68564}" dt="2026-05-13T21:27:07.203" v="777" actId="1076"/>
          <ac:picMkLst>
            <pc:docMk/>
            <pc:sldMk cId="3776295474" sldId="283"/>
            <ac:picMk id="6" creationId="{6A88D5C5-7DA4-D3C1-9D76-350795D54A3B}"/>
          </ac:picMkLst>
        </pc:picChg>
      </pc:sldChg>
      <pc:sldChg chg="addSp delSp modSp new mod">
        <pc:chgData name="Logan Fuller" userId="0f54fb61-9136-49c0-958b-e1b12841b920" providerId="ADAL" clId="{145B524B-113E-4FA3-9D22-28117CA68564}" dt="2026-05-14T14:26:47.230" v="790" actId="478"/>
        <pc:sldMkLst>
          <pc:docMk/>
          <pc:sldMk cId="990702243" sldId="284"/>
        </pc:sldMkLst>
        <pc:picChg chg="add mod">
          <ac:chgData name="Logan Fuller" userId="0f54fb61-9136-49c0-958b-e1b12841b920" providerId="ADAL" clId="{145B524B-113E-4FA3-9D22-28117CA68564}" dt="2026-05-14T14:25:25.474" v="781" actId="1076"/>
          <ac:picMkLst>
            <pc:docMk/>
            <pc:sldMk cId="990702243" sldId="284"/>
            <ac:picMk id="6" creationId="{151147B4-2557-AF70-4C06-C3FFBD1C5AA2}"/>
          </ac:picMkLst>
        </pc:picChg>
        <pc:picChg chg="add del mod">
          <ac:chgData name="Logan Fuller" userId="0f54fb61-9136-49c0-958b-e1b12841b920" providerId="ADAL" clId="{145B524B-113E-4FA3-9D22-28117CA68564}" dt="2026-05-14T14:26:47.230" v="790" actId="478"/>
          <ac:picMkLst>
            <pc:docMk/>
            <pc:sldMk cId="990702243" sldId="284"/>
            <ac:picMk id="8" creationId="{9175D0E8-6AE6-129D-4DC8-8873F36A62C3}"/>
          </ac:picMkLst>
        </pc:picChg>
        <pc:picChg chg="add mod">
          <ac:chgData name="Logan Fuller" userId="0f54fb61-9136-49c0-958b-e1b12841b920" providerId="ADAL" clId="{145B524B-113E-4FA3-9D22-28117CA68564}" dt="2026-05-14T14:26:33.088" v="789" actId="1076"/>
          <ac:picMkLst>
            <pc:docMk/>
            <pc:sldMk cId="990702243" sldId="284"/>
            <ac:picMk id="10" creationId="{9536D66D-FC74-14FC-25F2-CFC9FE2CBC94}"/>
          </ac:picMkLst>
        </pc:picChg>
      </pc:sldChg>
      <pc:sldChg chg="addSp delSp modSp new mod">
        <pc:chgData name="Logan Fuller" userId="0f54fb61-9136-49c0-958b-e1b12841b920" providerId="ADAL" clId="{145B524B-113E-4FA3-9D22-28117CA68564}" dt="2026-05-14T15:04:45.593" v="910" actId="478"/>
        <pc:sldMkLst>
          <pc:docMk/>
          <pc:sldMk cId="951602051" sldId="285"/>
        </pc:sldMkLst>
        <pc:picChg chg="add mod">
          <ac:chgData name="Logan Fuller" userId="0f54fb61-9136-49c0-958b-e1b12841b920" providerId="ADAL" clId="{145B524B-113E-4FA3-9D22-28117CA68564}" dt="2026-05-14T14:40:00.886" v="796" actId="1076"/>
          <ac:picMkLst>
            <pc:docMk/>
            <pc:sldMk cId="951602051" sldId="285"/>
            <ac:picMk id="6" creationId="{D66B6244-EB98-644F-BF21-06F1D694D643}"/>
          </ac:picMkLst>
        </pc:picChg>
        <pc:picChg chg="add del mod">
          <ac:chgData name="Logan Fuller" userId="0f54fb61-9136-49c0-958b-e1b12841b920" providerId="ADAL" clId="{145B524B-113E-4FA3-9D22-28117CA68564}" dt="2026-05-14T15:04:45.593" v="910" actId="478"/>
          <ac:picMkLst>
            <pc:docMk/>
            <pc:sldMk cId="951602051" sldId="285"/>
            <ac:picMk id="8" creationId="{DB88BC78-AB7B-99FD-BBFA-2075D2C246F1}"/>
          </ac:picMkLst>
        </pc:picChg>
      </pc:sldChg>
      <pc:sldChg chg="addSp delSp modSp new mod">
        <pc:chgData name="Logan Fuller" userId="0f54fb61-9136-49c0-958b-e1b12841b920" providerId="ADAL" clId="{145B524B-113E-4FA3-9D22-28117CA68564}" dt="2026-05-14T19:04:27.469" v="1009" actId="1076"/>
        <pc:sldMkLst>
          <pc:docMk/>
          <pc:sldMk cId="2177765426" sldId="286"/>
        </pc:sldMkLst>
        <pc:picChg chg="add del">
          <ac:chgData name="Logan Fuller" userId="0f54fb61-9136-49c0-958b-e1b12841b920" providerId="ADAL" clId="{145B524B-113E-4FA3-9D22-28117CA68564}" dt="2026-05-14T19:03:51.559" v="1006" actId="478"/>
          <ac:picMkLst>
            <pc:docMk/>
            <pc:sldMk cId="2177765426" sldId="286"/>
            <ac:picMk id="5" creationId="{C7A3DFE3-F614-8185-FECF-21157EB2F798}"/>
          </ac:picMkLst>
        </pc:picChg>
        <pc:picChg chg="add mod">
          <ac:chgData name="Logan Fuller" userId="0f54fb61-9136-49c0-958b-e1b12841b920" providerId="ADAL" clId="{145B524B-113E-4FA3-9D22-28117CA68564}" dt="2026-05-14T19:03:55.289" v="1007" actId="1076"/>
          <ac:picMkLst>
            <pc:docMk/>
            <pc:sldMk cId="2177765426" sldId="286"/>
            <ac:picMk id="6" creationId="{C833AAE0-B103-A4FA-D3E6-BF9D987454DE}"/>
          </ac:picMkLst>
        </pc:picChg>
        <pc:picChg chg="add mod">
          <ac:chgData name="Logan Fuller" userId="0f54fb61-9136-49c0-958b-e1b12841b920" providerId="ADAL" clId="{145B524B-113E-4FA3-9D22-28117CA68564}" dt="2026-05-14T19:04:27.469" v="1009" actId="1076"/>
          <ac:picMkLst>
            <pc:docMk/>
            <pc:sldMk cId="2177765426" sldId="286"/>
            <ac:picMk id="8" creationId="{FB702678-4CFB-5706-2A82-7DE90C41D412}"/>
          </ac:picMkLst>
        </pc:picChg>
      </pc:sldChg>
      <pc:sldChg chg="addSp modSp new del mod">
        <pc:chgData name="Logan Fuller" userId="0f54fb61-9136-49c0-958b-e1b12841b920" providerId="ADAL" clId="{145B524B-113E-4FA3-9D22-28117CA68564}" dt="2026-05-14T19:58:28.068" v="1048" actId="47"/>
        <pc:sldMkLst>
          <pc:docMk/>
          <pc:sldMk cId="2621738387" sldId="287"/>
        </pc:sldMkLst>
        <pc:picChg chg="add mod">
          <ac:chgData name="Logan Fuller" userId="0f54fb61-9136-49c0-958b-e1b12841b920" providerId="ADAL" clId="{145B524B-113E-4FA3-9D22-28117CA68564}" dt="2026-05-14T19:52:21.225" v="1026" actId="1076"/>
          <ac:picMkLst>
            <pc:docMk/>
            <pc:sldMk cId="2621738387" sldId="287"/>
            <ac:picMk id="5" creationId="{9C4EEB4C-6C57-4E94-4116-DCDBE58309DE}"/>
          </ac:picMkLst>
        </pc:picChg>
        <pc:picChg chg="add mod ord">
          <ac:chgData name="Logan Fuller" userId="0f54fb61-9136-49c0-958b-e1b12841b920" providerId="ADAL" clId="{145B524B-113E-4FA3-9D22-28117CA68564}" dt="2026-05-14T19:56:25.723" v="1044" actId="1037"/>
          <ac:picMkLst>
            <pc:docMk/>
            <pc:sldMk cId="2621738387" sldId="287"/>
            <ac:picMk id="7" creationId="{CBED921F-5003-E494-064C-C4D8742CBAEF}"/>
          </ac:picMkLst>
        </pc:picChg>
        <pc:picChg chg="add mod">
          <ac:chgData name="Logan Fuller" userId="0f54fb61-9136-49c0-958b-e1b12841b920" providerId="ADAL" clId="{145B524B-113E-4FA3-9D22-28117CA68564}" dt="2026-05-14T19:54:11.832" v="1037" actId="14100"/>
          <ac:picMkLst>
            <pc:docMk/>
            <pc:sldMk cId="2621738387" sldId="287"/>
            <ac:picMk id="9" creationId="{23A75D69-1E36-C86B-734A-C1FC4D6958FB}"/>
          </ac:picMkLst>
        </pc:picChg>
      </pc:sldChg>
      <pc:sldChg chg="addSp modSp new mod">
        <pc:chgData name="Logan Fuller" userId="0f54fb61-9136-49c0-958b-e1b12841b920" providerId="ADAL" clId="{145B524B-113E-4FA3-9D22-28117CA68564}" dt="2026-05-14T20:02:08.323" v="1068" actId="1076"/>
        <pc:sldMkLst>
          <pc:docMk/>
          <pc:sldMk cId="2541253736" sldId="288"/>
        </pc:sldMkLst>
        <pc:spChg chg="add mod">
          <ac:chgData name="Logan Fuller" userId="0f54fb61-9136-49c0-958b-e1b12841b920" providerId="ADAL" clId="{145B524B-113E-4FA3-9D22-28117CA68564}" dt="2026-05-14T20:01:58.565" v="1066" actId="2085"/>
          <ac:spMkLst>
            <pc:docMk/>
            <pc:sldMk cId="2541253736" sldId="288"/>
            <ac:spMk id="7" creationId="{4A41DE06-8E9C-84AB-16E6-066985D32AF2}"/>
          </ac:spMkLst>
        </pc:spChg>
        <pc:spChg chg="add mod">
          <ac:chgData name="Logan Fuller" userId="0f54fb61-9136-49c0-958b-e1b12841b920" providerId="ADAL" clId="{145B524B-113E-4FA3-9D22-28117CA68564}" dt="2026-05-14T20:02:08.323" v="1068" actId="1076"/>
          <ac:spMkLst>
            <pc:docMk/>
            <pc:sldMk cId="2541253736" sldId="288"/>
            <ac:spMk id="8" creationId="{D5382412-D829-E1FE-4A6C-6B926A179B87}"/>
          </ac:spMkLst>
        </pc:spChg>
        <pc:picChg chg="add mod">
          <ac:chgData name="Logan Fuller" userId="0f54fb61-9136-49c0-958b-e1b12841b920" providerId="ADAL" clId="{145B524B-113E-4FA3-9D22-28117CA68564}" dt="2026-05-14T19:58:17.740" v="1047" actId="1076"/>
          <ac:picMkLst>
            <pc:docMk/>
            <pc:sldMk cId="2541253736" sldId="288"/>
            <ac:picMk id="5" creationId="{79727D85-956B-D558-DB62-9CC51104C3AC}"/>
          </ac:picMkLst>
        </pc:picChg>
        <pc:picChg chg="add mod">
          <ac:chgData name="Logan Fuller" userId="0f54fb61-9136-49c0-958b-e1b12841b920" providerId="ADAL" clId="{145B524B-113E-4FA3-9D22-28117CA68564}" dt="2026-05-14T19:59:10.581" v="1061" actId="14100"/>
          <ac:picMkLst>
            <pc:docMk/>
            <pc:sldMk cId="2541253736" sldId="288"/>
            <ac:picMk id="6" creationId="{2374FA40-2C31-EF18-64E0-630535EF0D25}"/>
          </ac:picMkLst>
        </pc:picChg>
      </pc:sldChg>
      <pc:sldChg chg="addSp modSp new mod">
        <pc:chgData name="Logan Fuller" userId="0f54fb61-9136-49c0-958b-e1b12841b920" providerId="ADAL" clId="{145B524B-113E-4FA3-9D22-28117CA68564}" dt="2026-05-14T23:17:23.796" v="1308" actId="1076"/>
        <pc:sldMkLst>
          <pc:docMk/>
          <pc:sldMk cId="1421910944" sldId="289"/>
        </pc:sldMkLst>
        <pc:spChg chg="add mod">
          <ac:chgData name="Logan Fuller" userId="0f54fb61-9136-49c0-958b-e1b12841b920" providerId="ADAL" clId="{145B524B-113E-4FA3-9D22-28117CA68564}" dt="2026-05-14T23:17:02.037" v="1301" actId="14100"/>
          <ac:spMkLst>
            <pc:docMk/>
            <pc:sldMk cId="1421910944" sldId="289"/>
            <ac:spMk id="7" creationId="{88FF6DE0-55E9-7ECA-A11E-8EE5C86A2DB6}"/>
          </ac:spMkLst>
        </pc:spChg>
        <pc:spChg chg="add mod">
          <ac:chgData name="Logan Fuller" userId="0f54fb61-9136-49c0-958b-e1b12841b920" providerId="ADAL" clId="{145B524B-113E-4FA3-9D22-28117CA68564}" dt="2026-05-14T23:17:19.325" v="1306" actId="1076"/>
          <ac:spMkLst>
            <pc:docMk/>
            <pc:sldMk cId="1421910944" sldId="289"/>
            <ac:spMk id="8" creationId="{D47BB036-4400-1446-9810-55D5FC44C17E}"/>
          </ac:spMkLst>
        </pc:spChg>
        <pc:spChg chg="add mod">
          <ac:chgData name="Logan Fuller" userId="0f54fb61-9136-49c0-958b-e1b12841b920" providerId="ADAL" clId="{145B524B-113E-4FA3-9D22-28117CA68564}" dt="2026-05-14T23:17:23.796" v="1308" actId="1076"/>
          <ac:spMkLst>
            <pc:docMk/>
            <pc:sldMk cId="1421910944" sldId="289"/>
            <ac:spMk id="9" creationId="{F7507E00-2838-80B6-471E-301899D80668}"/>
          </ac:spMkLst>
        </pc:spChg>
        <pc:picChg chg="add mod">
          <ac:chgData name="Logan Fuller" userId="0f54fb61-9136-49c0-958b-e1b12841b920" providerId="ADAL" clId="{145B524B-113E-4FA3-9D22-28117CA68564}" dt="2026-05-14T23:15:54.245" v="1289" actId="1076"/>
          <ac:picMkLst>
            <pc:docMk/>
            <pc:sldMk cId="1421910944" sldId="289"/>
            <ac:picMk id="6" creationId="{7B1249E2-45CB-ED02-CEF0-C1E683D514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4544346-0E57-4124-9BC7-4A6B2FC72DE2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3273151-19C4-4C68-8932-02050104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9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5/15/2026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Village of Winneconne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EA6BC6-268B-E6B8-E265-9BA2D04C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E62DC-CF61-8BE2-D625-03F2FAF2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D2142-2E4A-0795-36A8-F1B28B79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6B6244-EB98-644F-BF21-06F1D694D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8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02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1BF22-AF62-FE99-BC57-0D14DEF8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8179A-3F15-920D-F3DE-16378BBE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585BD-E1D9-6A64-D231-B3A8EA9D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4726A-518A-2E5A-A435-4537A06C9B37}"/>
              </a:ext>
            </a:extLst>
          </p:cNvPr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Deep Dive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Villge of Winneconne Offical Logo(1).png">
            <a:extLst>
              <a:ext uri="{FF2B5EF4-FFF2-40B4-BE49-F238E27FC236}">
                <a16:creationId xmlns:a16="http://schemas.microsoft.com/office/drawing/2014/main" id="{F81680E5-1EAF-B58A-AA17-EFA6336C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7F6752-84E0-926F-830A-63627FFE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92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29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1BF22-AF62-FE99-BC57-0D14DEF8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8179A-3F15-920D-F3DE-16378BBE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585BD-E1D9-6A64-D231-B3A8EA9D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4726A-518A-2E5A-A435-4537A06C9B37}"/>
              </a:ext>
            </a:extLst>
          </p:cNvPr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Deep Dive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Villge of Winneconne Offical Logo(1).png">
            <a:extLst>
              <a:ext uri="{FF2B5EF4-FFF2-40B4-BE49-F238E27FC236}">
                <a16:creationId xmlns:a16="http://schemas.microsoft.com/office/drawing/2014/main" id="{F81680E5-1EAF-B58A-AA17-EFA6336C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48CCA-FE57-D8ED-A89C-A5B179E0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697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5E9879-C3DF-BBA1-4676-19867BD77855}"/>
              </a:ext>
            </a:extLst>
          </p:cNvPr>
          <p:cNvSpPr/>
          <p:nvPr/>
        </p:nvSpPr>
        <p:spPr>
          <a:xfrm>
            <a:off x="564776" y="878541"/>
            <a:ext cx="842683" cy="251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43723B"/>
                </a:solidFill>
              </a:rPr>
              <a:t>$12.18M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A87E9-91BF-EA89-8B8F-97C531352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115" y="1288845"/>
            <a:ext cx="2934979" cy="1678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87A8F1-653D-8BFB-46CB-3BE9537B7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116" y="1318765"/>
            <a:ext cx="2858778" cy="20161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1BC2AC-6B37-5B95-39F7-C6F8B5D9E051}"/>
              </a:ext>
            </a:extLst>
          </p:cNvPr>
          <p:cNvSpPr/>
          <p:nvPr/>
        </p:nvSpPr>
        <p:spPr>
          <a:xfrm>
            <a:off x="2447365" y="869576"/>
            <a:ext cx="842683" cy="251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$3.09M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CA1126-239C-0644-B302-74A49BFD5BF1}"/>
              </a:ext>
            </a:extLst>
          </p:cNvPr>
          <p:cNvSpPr/>
          <p:nvPr/>
        </p:nvSpPr>
        <p:spPr>
          <a:xfrm>
            <a:off x="6055660" y="969536"/>
            <a:ext cx="842683" cy="1760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$15.2M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764B57-13FC-9382-5F4F-8907FC2FB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264" y="1495840"/>
            <a:ext cx="1235366" cy="12644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B9DD09-75B0-2AFE-264C-EF8881546E54}"/>
              </a:ext>
            </a:extLst>
          </p:cNvPr>
          <p:cNvSpPr/>
          <p:nvPr/>
        </p:nvSpPr>
        <p:spPr>
          <a:xfrm>
            <a:off x="7440706" y="2913530"/>
            <a:ext cx="1506071" cy="1333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F02D1D-84A8-A5DE-3C9C-4EAD3253CC85}"/>
              </a:ext>
            </a:extLst>
          </p:cNvPr>
          <p:cNvSpPr/>
          <p:nvPr/>
        </p:nvSpPr>
        <p:spPr>
          <a:xfrm>
            <a:off x="7440705" y="736214"/>
            <a:ext cx="1506071" cy="4730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8642D8-E75F-B504-3007-E735E7E33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08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2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8801A5-A812-6DE4-338E-4B7402B1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8284A-A4AC-B62B-0266-6EB4593B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85D08-122C-0C51-D9BB-1FF9D5C8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8D5C5-7DA4-D3C1-9D76-350795D5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1BF22-AF62-FE99-BC57-0D14DEF8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8179A-3F15-920D-F3DE-16378BBE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585BD-E1D9-6A64-D231-B3A8EA9D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4726A-518A-2E5A-A435-4537A06C9B37}"/>
              </a:ext>
            </a:extLst>
          </p:cNvPr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Deep Dive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Villge of Winneconne Offical Logo(1).png">
            <a:extLst>
              <a:ext uri="{FF2B5EF4-FFF2-40B4-BE49-F238E27FC236}">
                <a16:creationId xmlns:a16="http://schemas.microsoft.com/office/drawing/2014/main" id="{F81680E5-1EAF-B58A-AA17-EFA6336C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22D274-B41B-311E-85B3-49B282E1A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8539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5DAF0-EED3-53E2-82BA-96B595AC042E}"/>
              </a:ext>
            </a:extLst>
          </p:cNvPr>
          <p:cNvSpPr/>
          <p:nvPr/>
        </p:nvSpPr>
        <p:spPr>
          <a:xfrm>
            <a:off x="80683" y="2868706"/>
            <a:ext cx="5145742" cy="206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79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1BF22-AF62-FE99-BC57-0D14DEF8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8179A-3F15-920D-F3DE-16378BBE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585BD-E1D9-6A64-D231-B3A8EA9D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4726A-518A-2E5A-A435-4537A06C9B37}"/>
              </a:ext>
            </a:extLst>
          </p:cNvPr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Deep Dive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Villge of Winneconne Offical Logo(1).png">
            <a:extLst>
              <a:ext uri="{FF2B5EF4-FFF2-40B4-BE49-F238E27FC236}">
                <a16:creationId xmlns:a16="http://schemas.microsoft.com/office/drawing/2014/main" id="{F81680E5-1EAF-B58A-AA17-EFA6336C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E2F89-8FE2-3D46-2E2C-94048EFF5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7809" cy="60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4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01B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Deep Dive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DE2DE4-3AFF-2792-C5DF-0016F540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DBE6F5-8F9C-4FBF-0529-C9E55765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9AEBCE-8204-B29B-2DFF-A6B994CA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76" y="45720"/>
            <a:ext cx="457200" cy="457200"/>
          </a:xfrm>
          <a:prstGeom prst="rect">
            <a:avLst/>
          </a:prstGeom>
        </p:spPr>
      </p:pic>
      <p:sp>
        <p:nvSpPr>
          <p:cNvPr id="5" name="AutoShape 2" descr="Financial summary and community growth plan">
            <a:extLst>
              <a:ext uri="{FF2B5EF4-FFF2-40B4-BE49-F238E27FC236}">
                <a16:creationId xmlns:a16="http://schemas.microsoft.com/office/drawing/2014/main" id="{2B3BA8D4-F35B-2E08-1E58-67B0863CC9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671F4-9C03-4C6D-1F5D-B55D3B7E5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6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094753-3410-FB6F-AD63-CD9670B97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1" y="15165"/>
            <a:ext cx="826985" cy="7849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0C4B6-D032-BC43-A34C-E29C722C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2E5AC-5BEC-7AB5-499A-54F99780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498E5-D03A-7782-921F-A8EEE97C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33AAE0-B103-A4FA-D3E6-BF9D98745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6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02678-4CFB-5706-2A82-7DE90C41D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6224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65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DB468E-60CC-443E-B6E9-449AC2B2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815B14-FC29-76A5-794A-C6C1CE5D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901A1C-D26B-F781-C611-E3E45CBB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E9B75-1F31-AB24-31CD-BD357F1FB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8D43A2-AF44-0173-B7D7-B048DCFDF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1" y="15165"/>
            <a:ext cx="836351" cy="7938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6BB449A-5363-0E6D-400B-842CAB0E2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53533F-3D34-0373-516C-23D526D8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B482AA-3028-7A41-D35B-60B52585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273752-8832-5B51-09B5-09004B483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991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7BE83B-3DFA-5495-73DB-FC574FB39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7" y="1"/>
            <a:ext cx="826985" cy="8667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98DAA-1E4F-E9C3-D1B0-F2DB3DD8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FFBCC-2666-1379-4608-4CD30540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B3C6-212B-B903-42D1-B0F60487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727D85-956B-D558-DB62-9CC51104C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4FA40-2C31-EF18-64E0-630535EF0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8201" cy="7232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41DE06-8E9C-84AB-16E6-066985D32AF2}"/>
              </a:ext>
            </a:extLst>
          </p:cNvPr>
          <p:cNvSpPr/>
          <p:nvPr/>
        </p:nvSpPr>
        <p:spPr>
          <a:xfrm>
            <a:off x="419100" y="3133402"/>
            <a:ext cx="381001" cy="276225"/>
          </a:xfrm>
          <a:prstGeom prst="rect">
            <a:avLst/>
          </a:prstGeom>
          <a:solidFill>
            <a:srgbClr val="0014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382412-D829-E1FE-4A6C-6B926A179B87}"/>
              </a:ext>
            </a:extLst>
          </p:cNvPr>
          <p:cNvSpPr/>
          <p:nvPr/>
        </p:nvSpPr>
        <p:spPr>
          <a:xfrm>
            <a:off x="114300" y="3285802"/>
            <a:ext cx="381001" cy="276225"/>
          </a:xfrm>
          <a:prstGeom prst="rect">
            <a:avLst/>
          </a:prstGeom>
          <a:solidFill>
            <a:srgbClr val="0014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BF0A8D-C7D9-7707-609E-77ECA71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B841120-6D22-0C1F-47E2-085E0F1B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07C5B1-DCAC-F98E-12AC-EE8BF6343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5254B-CC28-D57D-B4FE-B3E9202A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15848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13ABF-522E-ADEF-EE9B-535A33FE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0FBAF-EF11-C22D-7CF8-237F8E8A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CBEF2-C547-7F7C-7575-C2DBE6CE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20</a:t>
            </a:fld>
            <a:endParaRPr lang="en-US"/>
          </a:p>
        </p:txBody>
      </p:sp>
      <p:sp>
        <p:nvSpPr>
          <p:cNvPr id="8" name="AutoShape 2" descr="Building a stronger foundation in Winneconne">
            <a:extLst>
              <a:ext uri="{FF2B5EF4-FFF2-40B4-BE49-F238E27FC236}">
                <a16:creationId xmlns:a16="http://schemas.microsoft.com/office/drawing/2014/main" id="{917F700A-9134-0A95-B61C-DA256806DB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268DC-EFE2-49C3-7944-3FBD6A53C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2360D1-6249-1A81-C95F-5A9A46365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" y="17145"/>
            <a:ext cx="1105477" cy="9448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8F010-2DC9-4EC6-E5DC-CD68442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03E71-F680-B6DA-BA21-C47061EC7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E8E48-37B7-D36D-CF31-A920EE48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21</a:t>
            </a:fld>
            <a:endParaRPr lang="en-US"/>
          </a:p>
        </p:txBody>
      </p:sp>
      <p:sp>
        <p:nvSpPr>
          <p:cNvPr id="10" name="AutoShape 2" descr="Corporate speaker bio and legal services slide">
            <a:extLst>
              <a:ext uri="{FF2B5EF4-FFF2-40B4-BE49-F238E27FC236}">
                <a16:creationId xmlns:a16="http://schemas.microsoft.com/office/drawing/2014/main" id="{8D09D3ED-88EC-8DB0-4748-0C52D0B0CA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BAA565-1DDC-B64D-E0DB-AC8005950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75"/>
            <a:ext cx="9144000" cy="60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A2F99-C760-2C32-2284-A8B083012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70112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27942-3DF0-583E-889F-EA486268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FA236-4713-9622-1732-36E43776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BB6DA-F378-C0FF-270A-1AEDCF0B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D83E83-F5B2-44C5-8082-E1F0660F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"/>
            <a:ext cx="9144000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2C8F7-0A1A-A5FA-B7A6-12B95D4F2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15569" cy="876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2DC339-90BB-B7CF-D64F-397C4BB5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EAE104C-8AA4-CF1B-110D-3F209A22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2DDC0D-8CFF-A96E-7F6F-BCE42D70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23</a:t>
            </a:fld>
            <a:endParaRPr lang="en-US"/>
          </a:p>
        </p:txBody>
      </p:sp>
      <p:sp>
        <p:nvSpPr>
          <p:cNvPr id="9" name="AutoShape 2" descr="Small group goal development breakout">
            <a:extLst>
              <a:ext uri="{FF2B5EF4-FFF2-40B4-BE49-F238E27FC236}">
                <a16:creationId xmlns:a16="http://schemas.microsoft.com/office/drawing/2014/main" id="{867C6E36-199F-3B45-2655-5B4690053D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830F8C-769B-A85B-F806-33F470A45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73E52D-84B1-06E2-06E0-F785FA13A547}"/>
              </a:ext>
            </a:extLst>
          </p:cNvPr>
          <p:cNvSpPr/>
          <p:nvPr/>
        </p:nvSpPr>
        <p:spPr>
          <a:xfrm>
            <a:off x="2895600" y="5514975"/>
            <a:ext cx="3124200" cy="304800"/>
          </a:xfrm>
          <a:prstGeom prst="rect">
            <a:avLst/>
          </a:prstGeom>
          <a:solidFill>
            <a:srgbClr val="ECF5FB"/>
          </a:solidFill>
          <a:ln>
            <a:noFill/>
          </a:ln>
          <a:effectLst>
            <a:outerShdw blurRad="40000" dist="23000" dir="5400000" rotWithShape="0">
              <a:srgbClr val="ECF5FB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32F37-68D5-EC55-671D-5BA35A09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7F25F-D1B9-5A13-0692-BD84423C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CD261-C421-0BE2-5ADB-6B9EEB34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249E2-45CB-ED02-CEF0-C1E683D5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1356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8FF6DE0-55E9-7ECA-A11E-8EE5C86A2DB6}"/>
              </a:ext>
            </a:extLst>
          </p:cNvPr>
          <p:cNvSpPr/>
          <p:nvPr/>
        </p:nvSpPr>
        <p:spPr>
          <a:xfrm>
            <a:off x="7655861" y="5029199"/>
            <a:ext cx="1353668" cy="708213"/>
          </a:xfrm>
          <a:prstGeom prst="ellipse">
            <a:avLst/>
          </a:prstGeom>
          <a:solidFill>
            <a:srgbClr val="021F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7BB036-4400-1446-9810-55D5FC44C17E}"/>
              </a:ext>
            </a:extLst>
          </p:cNvPr>
          <p:cNvSpPr/>
          <p:nvPr/>
        </p:nvSpPr>
        <p:spPr>
          <a:xfrm>
            <a:off x="7655861" y="5029199"/>
            <a:ext cx="430305" cy="542185"/>
          </a:xfrm>
          <a:prstGeom prst="ellipse">
            <a:avLst/>
          </a:prstGeom>
          <a:solidFill>
            <a:srgbClr val="021F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507E00-2838-80B6-471E-301899D80668}"/>
              </a:ext>
            </a:extLst>
          </p:cNvPr>
          <p:cNvSpPr/>
          <p:nvPr/>
        </p:nvSpPr>
        <p:spPr>
          <a:xfrm>
            <a:off x="8579224" y="5098765"/>
            <a:ext cx="430305" cy="542185"/>
          </a:xfrm>
          <a:prstGeom prst="ellipse">
            <a:avLst/>
          </a:prstGeom>
          <a:solidFill>
            <a:srgbClr val="021F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10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30CBD-D38B-971E-C485-A0E2601E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5963F-CB49-4084-C8C4-492C486D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45AAE-429E-BFBC-B596-6F952B7E8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9FA7F-CCA2-25E0-F781-016ABA39D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9144000" cy="609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B3AC58-0E50-E0AA-625E-709F5C0D9AE4}"/>
              </a:ext>
            </a:extLst>
          </p:cNvPr>
          <p:cNvSpPr/>
          <p:nvPr/>
        </p:nvSpPr>
        <p:spPr>
          <a:xfrm>
            <a:off x="731520" y="5600700"/>
            <a:ext cx="7802880" cy="390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3B1F7-D33E-9B4F-5606-CC3DC4D40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A529F-9466-38BA-DB89-9411217A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80DDA-8A9F-33B6-1301-10493D64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B9C5CA-87CD-1DD3-BC4E-6D112C94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Overview &amp; Support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C13AC-2749-4A54-CFA4-9442CEB1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C41AF-BBD0-63BE-8249-D3B13A48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9582D-3641-A1AA-3D90-6A4671BB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FA5696-8EB1-3612-8AF8-FF7051FE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"/>
            <a:ext cx="9144000" cy="6090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EC2927-FA73-7072-FD6D-78B95087B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1361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 Overview – Baer Insurance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9651E-39C1-36E0-742B-C7D0A093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563A1-2A0B-ACCD-4B49-1D88E903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1D16D-6A77-E047-44C8-AA6427E77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396CD-C21F-B1E0-3C71-24551733B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51" y="744865"/>
            <a:ext cx="6157697" cy="5368270"/>
          </a:xfrm>
          <a:prstGeom prst="rect">
            <a:avLst/>
          </a:prstGeom>
        </p:spPr>
      </p:pic>
      <p:sp>
        <p:nvSpPr>
          <p:cNvPr id="4" name="AutoShape 2" descr="Insurance overview for Winneconne community">
            <a:extLst>
              <a:ext uri="{FF2B5EF4-FFF2-40B4-BE49-F238E27FC236}">
                <a16:creationId xmlns:a16="http://schemas.microsoft.com/office/drawing/2014/main" id="{ABA50CC0-F753-D9FD-264B-CAB43B44E7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4E90B-7DF2-92A6-A6CA-D4C771C1E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5AE3C1-E715-7F3E-506F-8DD5A33045FB}"/>
              </a:ext>
            </a:extLst>
          </p:cNvPr>
          <p:cNvSpPr/>
          <p:nvPr/>
        </p:nvSpPr>
        <p:spPr>
          <a:xfrm>
            <a:off x="394448" y="1299884"/>
            <a:ext cx="1954306" cy="2012576"/>
          </a:xfrm>
          <a:prstGeom prst="rect">
            <a:avLst/>
          </a:prstGeom>
          <a:solidFill>
            <a:srgbClr val="FAFAFA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C2F9B6-1BCB-687B-04CC-C03FCE4EA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77" y="1405934"/>
            <a:ext cx="1209844" cy="18004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Audit Brief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2743200"/>
            <a:ext cx="9144000" cy="1371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600" b="1">
                <a:solidFill>
                  <a:srgbClr val="0A2846"/>
                </a:solidFill>
              </a:defRPr>
            </a:pPr>
            <a:r>
              <a:t>3. Audit Brief – CLA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52E26-0ACE-B233-3D26-0F8491E3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BCA71-9A2F-CB9D-92A0-88427B95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0436-0ECF-4955-DBFD-F65CE650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8B5EE8-4788-1F40-F256-761757F9130E}"/>
              </a:ext>
            </a:extLst>
          </p:cNvPr>
          <p:cNvSpPr/>
          <p:nvPr/>
        </p:nvSpPr>
        <p:spPr>
          <a:xfrm>
            <a:off x="2590800" y="1229252"/>
            <a:ext cx="3962400" cy="406400"/>
          </a:xfrm>
          <a:prstGeom prst="rect">
            <a:avLst/>
          </a:prstGeom>
          <a:solidFill>
            <a:srgbClr val="F8F8F8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Audit Results Briefing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50C12E-A430-ED63-BC87-198D8CB6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09" y="1971151"/>
            <a:ext cx="1571844" cy="1481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13D715-AC40-4549-9279-05C63157E448}"/>
              </a:ext>
            </a:extLst>
          </p:cNvPr>
          <p:cNvSpPr txBox="1"/>
          <p:nvPr/>
        </p:nvSpPr>
        <p:spPr>
          <a:xfrm>
            <a:off x="4679576" y="2141331"/>
            <a:ext cx="3435723" cy="1818062"/>
          </a:xfrm>
          <a:prstGeom prst="rect">
            <a:avLst/>
          </a:prstGeom>
          <a:solidFill>
            <a:srgbClr val="F8F8F8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What We Receive </a:t>
            </a:r>
            <a:endParaRPr lang="en-US" sz="16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Financial Statement Audit</a:t>
            </a:r>
            <a:endParaRPr lang="en-US" sz="1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Internal Controls &amp; Compliance Reviews</a:t>
            </a:r>
            <a:endParaRPr lang="en-US" sz="1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Risk Areas &amp; Findings</a:t>
            </a:r>
            <a:endParaRPr lang="en-US" sz="1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Operational Recommendations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6DF9BD-3B02-9016-7C31-B03B127E4FF5}"/>
              </a:ext>
            </a:extLst>
          </p:cNvPr>
          <p:cNvSpPr txBox="1"/>
          <p:nvPr/>
        </p:nvSpPr>
        <p:spPr>
          <a:xfrm>
            <a:off x="1745876" y="5508154"/>
            <a:ext cx="1768289" cy="2923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Accuracy &amp; Reliability</a:t>
            </a:r>
            <a:endParaRPr lang="en-US" sz="13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BF26A-9E09-F2A0-57A1-5D5A05EB3784}"/>
              </a:ext>
            </a:extLst>
          </p:cNvPr>
          <p:cNvSpPr txBox="1"/>
          <p:nvPr/>
        </p:nvSpPr>
        <p:spPr>
          <a:xfrm>
            <a:off x="3687854" y="5514360"/>
            <a:ext cx="1768289" cy="2923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Regulator Compliance</a:t>
            </a:r>
            <a:endParaRPr lang="en-US" sz="13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D8144D-8788-1D74-0FF6-F006C2FC21CD}"/>
              </a:ext>
            </a:extLst>
          </p:cNvPr>
          <p:cNvSpPr txBox="1"/>
          <p:nvPr/>
        </p:nvSpPr>
        <p:spPr>
          <a:xfrm>
            <a:off x="5669055" y="5514360"/>
            <a:ext cx="1768289" cy="2923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Actionable Insights</a:t>
            </a:r>
            <a:endParaRPr lang="en-US" sz="13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CCF541-BEFD-632E-5E18-532D4A268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9144000" cy="6096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D30304E-F823-8DF3-A119-51D89698C2B3}"/>
              </a:ext>
            </a:extLst>
          </p:cNvPr>
          <p:cNvSpPr/>
          <p:nvPr/>
        </p:nvSpPr>
        <p:spPr>
          <a:xfrm>
            <a:off x="274320" y="1193392"/>
            <a:ext cx="2190974" cy="2062588"/>
          </a:xfrm>
          <a:prstGeom prst="rect">
            <a:avLst/>
          </a:prstGeom>
          <a:solidFill>
            <a:srgbClr val="F9F9FA"/>
          </a:solidFill>
          <a:ln>
            <a:noFill/>
          </a:ln>
          <a:effectLst>
            <a:outerShdw blurRad="40000" dist="23000" dir="5400000" rotWithShape="0">
              <a:srgbClr val="F9F9FA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B94604-B328-89D3-3E84-CF7C7F2BC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55" y="1306854"/>
            <a:ext cx="1768290" cy="17638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BFCD3D-A227-A98F-546C-9BF53EADB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1" y="15165"/>
            <a:ext cx="1124107" cy="10669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81191A-ECD4-3EB0-A295-0CEF2A37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DD4A5-40B2-96AC-9754-4BDF8A2E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79636-FA5F-FE24-4B0A-DBF769B5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147B4-2557-AF70-4C06-C3FFBD1C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26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36D66D-FC74-14FC-25F2-CFC9FE2C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364" y="1181147"/>
            <a:ext cx="538540" cy="5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0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1BF22-AF62-FE99-BC57-0D14DEF8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8179A-3F15-920D-F3DE-16378BBE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585BD-E1D9-6A64-D231-B3A8EA9D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4726A-518A-2E5A-A435-4537A06C9B37}"/>
              </a:ext>
            </a:extLst>
          </p:cNvPr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Deep Dive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A08C7-A459-8838-D61C-5A75067581F9}"/>
              </a:ext>
            </a:extLst>
          </p:cNvPr>
          <p:cNvSpPr txBox="1"/>
          <p:nvPr/>
        </p:nvSpPr>
        <p:spPr>
          <a:xfrm>
            <a:off x="1281953" y="1425388"/>
            <a:ext cx="71520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goal of the following slides are to illustrate the following: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Capture historical, current, and future financial indicators &amp; projections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Clearly articulate the data to shape future decision points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Provide assumptions, limitations, variables and risks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End state : Provide the board of trustee’s enhanced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81F9F-4A33-CDE3-9843-0141886D6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9" name="Picture 8" descr="Villge of Winneconne Offical Logo(1).png">
            <a:extLst>
              <a:ext uri="{FF2B5EF4-FFF2-40B4-BE49-F238E27FC236}">
                <a16:creationId xmlns:a16="http://schemas.microsoft.com/office/drawing/2014/main" id="{CA18CBB2-18C2-B0DD-3FD2-41872658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8133" cy="119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8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Financial Deep Dive</a:t>
            </a:r>
            <a:endParaRPr dirty="0"/>
          </a:p>
        </p:txBody>
      </p:sp>
      <p:pic>
        <p:nvPicPr>
          <p:cNvPr id="3" name="Picture 2" descr="Villge of Winneconne Offical Logo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A32A4-65D2-BC6E-D3DA-A27382B5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B035B-5C98-D49B-BD08-4E32B1A3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80387-80B8-01F9-980B-73B0C35F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4F193-7C0E-54A8-D2E8-8C7ADEEA6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1113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1BF22-AF62-FE99-BC57-0D14DEF8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8179A-3F15-920D-F3DE-16378BBE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Village of Winneconne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585BD-E1D9-6A64-D231-B3A8EA9D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4726A-518A-2E5A-A435-4537A06C9B37}"/>
              </a:ext>
            </a:extLst>
          </p:cNvPr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A28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Deep Dive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Villge of Winneconne Offical Logo(1).png">
            <a:extLst>
              <a:ext uri="{FF2B5EF4-FFF2-40B4-BE49-F238E27FC236}">
                <a16:creationId xmlns:a16="http://schemas.microsoft.com/office/drawing/2014/main" id="{F81680E5-1EAF-B58A-AA17-EFA6336C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5720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B287B-0025-3DB9-EA53-74FD0686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190" cy="60691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2D3122-C91C-16CE-98CF-A1DE161211C1}"/>
              </a:ext>
            </a:extLst>
          </p:cNvPr>
          <p:cNvSpPr/>
          <p:nvPr/>
        </p:nvSpPr>
        <p:spPr>
          <a:xfrm>
            <a:off x="7754470" y="2572870"/>
            <a:ext cx="564776" cy="20618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200+</a:t>
            </a:r>
          </a:p>
        </p:txBody>
      </p:sp>
    </p:spTree>
    <p:extLst>
      <p:ext uri="{BB962C8B-B14F-4D97-AF65-F5344CB8AC3E}">
        <p14:creationId xmlns:p14="http://schemas.microsoft.com/office/powerpoint/2010/main" val="422989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12431</TotalTime>
  <Words>257</Words>
  <Application>Microsoft Office PowerPoint</Application>
  <PresentationFormat>On-screen Show (4:3)</PresentationFormat>
  <Paragraphs>109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Logan Fuller</dc:creator>
  <cp:keywords/>
  <dc:description>generated using python-pptx</dc:description>
  <cp:lastModifiedBy>Logan Fuller</cp:lastModifiedBy>
  <cp:revision>2</cp:revision>
  <cp:lastPrinted>2026-05-14T15:08:33Z</cp:lastPrinted>
  <dcterms:created xsi:type="dcterms:W3CDTF">2013-01-27T09:14:16Z</dcterms:created>
  <dcterms:modified xsi:type="dcterms:W3CDTF">2026-05-14T23:17:34Z</dcterms:modified>
  <cp:category/>
</cp:coreProperties>
</file>